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ink/ink2.xml" ContentType="application/inkml+xml"/>
  <Override PartName="/ppt/notesSlides/notesSlide10.xml" ContentType="application/vnd.openxmlformats-officedocument.presentationml.notesSlide+xml"/>
  <Override PartName="/ppt/ink/ink3.xml" ContentType="application/inkml+xml"/>
  <Override PartName="/ppt/notesSlides/notesSlide11.xml" ContentType="application/vnd.openxmlformats-officedocument.presentationml.notesSlide+xml"/>
  <Override PartName="/ppt/ink/ink4.xml" ContentType="application/inkml+xml"/>
  <Override PartName="/ppt/notesSlides/notesSlide12.xml" ContentType="application/vnd.openxmlformats-officedocument.presentationml.notesSlide+xml"/>
  <Override PartName="/ppt/ink/ink5.xml" ContentType="application/inkml+xml"/>
  <Override PartName="/ppt/notesSlides/notesSlide13.xml" ContentType="application/vnd.openxmlformats-officedocument.presentationml.notesSlide+xml"/>
  <Override PartName="/ppt/ink/ink6.xml" ContentType="application/inkml+xml"/>
  <Override PartName="/ppt/notesSlides/notesSlide14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26"/>
  </p:notesMasterIdLst>
  <p:sldIdLst>
    <p:sldId id="258" r:id="rId7"/>
    <p:sldId id="259" r:id="rId8"/>
    <p:sldId id="2141412453" r:id="rId9"/>
    <p:sldId id="260" r:id="rId10"/>
    <p:sldId id="2147476961" r:id="rId11"/>
    <p:sldId id="2147476936" r:id="rId12"/>
    <p:sldId id="2147476955" r:id="rId13"/>
    <p:sldId id="2141412452" r:id="rId14"/>
    <p:sldId id="2141412488" r:id="rId15"/>
    <p:sldId id="2147476956" r:id="rId16"/>
    <p:sldId id="2147476957" r:id="rId17"/>
    <p:sldId id="2147476958" r:id="rId18"/>
    <p:sldId id="2147476960" r:id="rId19"/>
    <p:sldId id="2147476959" r:id="rId20"/>
    <p:sldId id="2147476953" r:id="rId21"/>
    <p:sldId id="2141412540" r:id="rId22"/>
    <p:sldId id="466" r:id="rId23"/>
    <p:sldId id="2141412507" r:id="rId24"/>
    <p:sldId id="214747695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3734CB-F4F6-80FF-5B54-25830E230E62}" v="72" dt="2024-10-08T19:11:08.760"/>
    <p1510:client id="{D5B46942-CCAB-DB33-A4F4-2A6A8CD0D8F5}" v="17" dt="2024-10-08T18:03:47.9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02T21:37:36.3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3556 3985 16383 0 0,'0'0'0'0'0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7:59.97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9975 17701 16383 0 0,'19'4'0'0'0,"25"7"0"0"0,38 6 0 0 0,34 10 0 0 0,11 0 0 0 0,13 0 0 0 0,6 1 0 0 0,6-1 0 0 0,-8 1 0 0 0,-10 0 0 0 0,-13 0 0 0 0,-18-5 0 0 0,-12-6 0 0 0,-17-6 0 0 0,-11-5 0 0 0,-8-4 0 0 0,-3 3 0 0 0,-1 1 0 0 0,1-1 0 0 0,0-2 0 0 0,1 4 0 0 0,-4 1 0 0 0,5-1 0 0 0,6-2 0 0 0,13-2 0 0 0,3 4 0 0 0,2 0 0 0 0,3-1 0 0 0,-3-1 0 0 0,-1-2 0 0 0,-8-1 0 0 0,-12-1 0 0 0,-5-1 0 0 0,-8 0 0 0 0,-34 4 0 0 0,-19 2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7:59.9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10266 17843 16383 0 0,'5'0'0'0'0,"6"-5"0"0"0,6-1 0 0 0,5 0 0 0 0,3 1 0 0 0,2 1 0 0 0,-3-2 0 0 0,4-2 0 0 0,1 2 0 0 0,6 1 0 0 0,11-3 0 0 0,11 0 0 0 0,11-4 0 0 0,18-4 0 0 0,3 0 0 0 0,0 4 0 0 0,1-2 0 0 0,-12 2 0 0 0,-9 3 0 0 0,-6 3 0 0 0,-6 2 0 0 0,3-2 0 0 0,-4-1 0 0 0,-8 1 0 0 0,-6 2 0 0 0,-2 1 0 0 0,3 1 0 0 0,3 2 0 0 0,7-1 0 0 0,10 2 0 0 0,13-1 0 0 0,12 0 0 0 0,11 0 0 0 0,1 1 0 0 0,0-1 0 0 0,-5 0 0 0 0,-7 0 0 0 0,-16 0 0 0 0,-14 0 0 0 0,-12 0 0 0 0,-10 0 0 0 0,-6 0 0 0 0,-3 0 0 0 0,-2 0 0 0 0,0 0 0 0 0,0 0 0 0 0,11 0 0 0 0,3 0 0 0 0,5 0 0 0 0,4 0 0 0 0,-1 0 0 0 0,5 5 0 0 0,4 1 0 0 0,-3 0 0 0 0,-6-1 0 0 0,-6-2 0 0 0,-11-1 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7:59.97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10848 17703 16383 0 0,'14'0'0'0'0,"29"0"0"0"0,25 0 0 0 0,35 0 0 0 0,28 0 0 0 0,25 0 0 0 0,10 0 0 0 0,19 0 0 0 0,-8 0 0 0 0,-20 0 0 0 0,-22 0 0 0 0,-24 0 0 0 0,-27 0 0 0 0,-18 0 0 0 0,-11 0 0 0 0,-5 0 0 0 0,3 5 0 0 0,2 1 0 0 0,1 1 0 0 0,1-3 0 0 0,-1 0 0 0 0,-4-2 0 0 0,-2-1 0 0 0,5 0 0 0 0,17-1 0 0 0,24-1 0 0 0,34 1 0 0 0,23 0 0 0 0,33 0 0 0 0,28-1 0 0 0,20 1 0 0 0,3 5 0 0 0,-10 1 0 0 0,-30 0 0 0 0,-38-1 0 0 0,-42-1 0 0 0,-36-2 0 0 0,-23-1 0 0 0,8-1 0 0 0,16 0 0 0 0,18 0 0 0 0,20 0 0 0 0,23 0 0 0 0,11-1 0 0 0,8 1 0 0 0,-5 0 0 0 0,-15 0 0 0 0,-23-5 0 0 0,-25-1 0 0 0,-26 0 0 0 0,-13 1 0 0 0,-8 2 0 0 0,-6 1 0 0 0,-6 1 0 0 0,-4-5 0 0 0,7 0 0 0 0,6 0 0 0 0,6 2 0 0 0,3 1 0 0 0,2 1 0 0 0,-3 1 0 0 0,-1 0 0 0 0,-5 1 0 0 0,-5 0 0 0 0,-5 1 0 0 0,-4-1 0 0 0,-2 0 0 0 0,-2 0 0 0 0,3 0 0 0 0,7 0 0 0 0,6 1 0 0 0,10-1 0 0 0,14 0 0 0 0,15-1 0 0 0,12 1 0 0 0,9 0 0 0 0,6 0 0 0 0,3 0 0 0 0,-4 0 0 0 0,-1 0 0 0 0,-4 0 0 0 0,-7 0 0 0 0,-5 0 0 0 0,1 0 0 0 0,-1 0 0 0 0,2 0 0 0 0,5 0 0 0 0,3 0 0 0 0,5 0 0 0 0,7 0 0 0 0,12 0 0 0 0,10 0 0 0 0,-1 0 0 0 0,-4 0 0 0 0,0 0 0 0 0,-9 0 0 0 0,-10 0 0 0 0,-10 0 0 0 0,-14 0 0 0 0,-11 0 0 0 0,-10 0 0 0 0,-12 0 0 0 0,-5 0 0 0 0,3 0 0 0 0,2 0 0 0 0,34-4 0 0 0,11-3 0 0 0,-6 1 0 0 0,-15 2 0 0 0,-11 0 0 0 0,-12 2 0 0 0,-11-4 0 0 0,-4-1 0 0 0,-4 1 0 0 0,-4 2 0 0 0,-2 1 0 0 0,-12 1 0 0 0,-8 1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7:59.9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21137 17806 16383 0 0,'-5'0'0'0'0,"-20"0"0"0"0,-20 0 0 0 0,-22 0 0 0 0,-23 0 0 0 0,-24 0 0 0 0,-12 0 0 0 0,-23 5 0 0 0,-9 6 0 0 0,-11 2 0 0 0,0 2 0 0 0,4 4 0 0 0,12 4 0 0 0,12 2 0 0 0,12 2 0 0 0,19-4 0 0 0,22-5 0 0 0,17-7 0 0 0,16 1 0 0 0,13-3 0 0 0,8-2 0 0 0,11 2 0 0 0,-1-1 0 0 0,-1-1 0 0 0,-6-2 0 0 0,-2-1 0 0 0,0-3 0 0 0,1 0 0 0 0,-4 4 0 0 0,-10 1 0 0 0,-7-1 0 0 0,-8 0 0 0 0,-8-2 0 0 0,-11-1 0 0 0,-12-1 0 0 0,-8-1 0 0 0,-11 0 0 0 0,-11-5 0 0 0,2-6 0 0 0,7-2 0 0 0,8 2 0 0 0,13 3 0 0 0,17 2 0 0 0,26-2 0 0 0,36-9 0 0 0,33-7 0 0 0,20-4 0 0 0,11-1 0 0 0,2-2 0 0 0,-3 1 0 0 0,-6 5 0 0 0,-9 7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7:59.98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16140 17859 16383 0 0,'0'0'0'0'0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7:59.98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16298 17674 16383 0 0,'5'0'0'0'0,"6"0"0"0"0,11 0 0 0 0,6 0 0 0 0,8 0 0 0 0,7 0 0 0 0,7 0 0 0 0,3 0 0 0 0,-3 0 0 0 0,6 0 0 0 0,6 0 0 0 0,7 0 0 0 0,11 0 0 0 0,25 10 0 0 0,28 7 0 0 0,29 6 0 0 0,34 8 0 0 0,18 5 0 0 0,-5-1 0 0 0,-23 0 0 0 0,-44-2 0 0 0,-50-7 0 0 0,-46-2 0 0 0,-40-2 0 0 0,-30-3 0 0 0,-26-6 0 0 0,-14-4 0 0 0,-5-5 0 0 0,0-2 0 0 0,1-2 0 0 0,9-1 0 0 0,13 0 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7:59.9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17119 17680 16383 0 0,'9'0'0'0'0,"27"0"0"0"0,27 0 0 0 0,21 0 0 0 0,20 0 0 0 0,16 9 0 0 0,11 4 0 0 0,2-1 0 0 0,-6 2 0 0 0,-17 0 0 0 0,-16-4 0 0 0,-25 2 0 0 0,-20-2 0 0 0,-12-1 0 0 0,-9-4 0 0 0,-4-1 0 0 0,4-3 0 0 0,24-10 0 0 0,33-8 0 0 0,21-7 0 0 0,20 2 0 0 0,8-1 0 0 0,0-1 0 0 0,-13-1 0 0 0,-13-1 0 0 0,-20 3 0 0 0,-16 7 0 0 0,-5 5 0 0 0,-10 5 0 0 0,-10 3 0 0 0,-13 2 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7:59.98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18309 17780 16383 0 0,'5'0'0'0'0,"6"0"0"0"0,11 0 0 0 0,11 0 0 0 0,18 0 0 0 0,16 0 0 0 0,10 0 0 0 0,2 0 0 0 0,-4 0 0 0 0,-9 0 0 0 0,-12 0 0 0 0,-9 0 0 0 0,-4 0 0 0 0,6 0 0 0 0,8 0 0 0 0,15 0 0 0 0,14 5 0 0 0,21 6 0 0 0,26 6 0 0 0,14 5 0 0 0,2 3 0 0 0,-1 2 0 0 0,-6-3 0 0 0,-17-1 0 0 0,-25-5 0 0 0,-16-5 0 0 0,-15-4 0 0 0,-16-5 0 0 0,-16-3 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7:59.9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19024 17784 16383 0 0,'4'0'0'0'0,"7"0"0"0"0,6 0 0 0 0,0-5 0 0 0,7-1 0 0 0,9-5 0 0 0,3-5 0 0 0,0 1 0 0 0,18 2 0 0 0,38 3 0 0 0,45 4 0 0 0,53 12 0 0 0,49 10 0 0 0,42 7 0 0 0,30 4 0 0 0,9 3 0 0 0,-12-5 0 0 0,-39-5 0 0 0,-61-7 0 0 0,-61-6 0 0 0,-55-3 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7:59.9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18918 17701 16383 0 0,'4'0'0'0'0,"36"0"0"0"0,62 9 0 0 0,66 13 0 0 0,62 17 0 0 0,48 11 0 0 0,33 2 0 0 0,17-3 0 0 0,-24-6 0 0 0,-45-9 0 0 0,-62-11 0 0 0,-59-9 0 0 0,-54-8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02T21:37:36.3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3556 3985 16383 0 0,'0'0'0'0'0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7:59.9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19473 17730 16383 0 0,'0'-5'0'0'0,"5"-1"0"0"0,6 0 0 0 0,6 1 0 0 0,0-3 0 0 0,2-1 0 0 0,3 2 0 0 0,11 2 0 0 0,10 2 0 0 0,12 1 0 0 0,10 1 0 0 0,4 1 0 0 0,5 0 0 0 0,3 0 0 0 0,-1 0 0 0 0,-10 6 0 0 0,-10 0 0 0 0,-11 0 0 0 0,-8-1 0 0 0,-10-1 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7:59.9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19473 17676 16383 0 0,'5'0'0'0'0,"6"0"0"0"0,6-5 0 0 0,10-1 0 0 0,9 0 0 0 0,13 1 0 0 0,8 1 0 0 0,4 2 0 0 0,0 1 0 0 0,-5 1 0 0 0,-7 0 0 0 0,-8 0 0 0 0,-5 0 0 0 0,-5 0 0 0 0,2 1 0 0 0,1-1 0 0 0,-2 0 0 0 0,-1 0 0 0 0,-5 0 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7:59.9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19764 17649 16383 0 0,'5'0'0'0'0,"16"0"0"0"0,8 0 0 0 0,5 0 0 0 0,15 0 0 0 0,14 0 0 0 0,10 0 0 0 0,7-5 0 0 0,-1-1 0 0 0,-9 0 0 0 0,-11 1 0 0 0,-16 2 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7:59.9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19817 17787 16383 0 0,'0'-5'0'0'0,"5"-1"0"0"0,25-5 0 0 0,22-9 0 0 0,25-2 0 0 0,24-2 0 0 0,23 3 0 0 0,18 6 0 0 0,10 5 0 0 0,-8 4 0 0 0,-18 3 0 0 0,-22 2 0 0 0,-23 2 0 0 0,-25 0 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7:59.9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20743 17701 16383 0 0,'5'0'0'0'0,"11"0"0"0"0,12 0 0 0 0,16 0 0 0 0,19 0 0 0 0,13 4 0 0 0,17 7 0 0 0,7 6 0 0 0,6 5 0 0 0,-6-1 0 0 0,-6 0 0 0 0,-9 2 0 0 0,-10-4 0 0 0,-12-4 0 0 0,-13-6 0 0 0,-1-3 0 0 0,-3 1 0 0 0,-5 5 0 0 0,-1 0 0 0 0,8 3 0 0 0,5-2 0 0 0,8-2 0 0 0,7 1 0 0 0,3 4 0 0 0,2-2 0 0 0,-1 3 0 0 0,-4-3 0 0 0,1-3 0 0 0,-6-3 0 0 0,-10-4 0 0 0,-3 3 0 0 0,-7 0 0 0 0,-5-1 0 0 0,0-2 0 0 0,3-1 0 0 0,5-2 0 0 0,3 0 0 0 0,3 4 0 0 0,2 1 0 0 0,-3 0 0 0 0,-15-2 0 0 0,-14-1 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7:59.99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31550 4736 16383 0 0,'0'10'0'0'0,"0"21"0"0"0,4 20 0 0 0,3 16 0 0 0,-1 20 0 0 0,-2 14 0 0 0,0 9 0 0 0,3 14 0 0 0,5 14 0 0 0,1 13 0 0 0,-2 4 0 0 0,-3 3 0 0 0,-3-5 0 0 0,-2-10 0 0 0,-2-10 0 0 0,0-10 0 0 0,-2-10 0 0 0,1-2 0 0 0,-1-5 0 0 0,-4-1 0 0 0,-6 0 0 0 0,-7 5 0 0 0,1-1 0 0 0,-2-5 0 0 0,2-10 0 0 0,5-18 0 0 0,3-11 0 0 0,4-12 0 0 0,3-11 0 0 0,1-2 0 0 0,1-4 0 0 0,1-3 0 0 0,0 11 0 0 0,0 4 0 0 0,-1 3 0 0 0,1-3 0 0 0,-1-5 0 0 0,0-4 0 0 0,0-5 0 0 0,0 2 0 0 0,0-1 0 0 0,0-1 0 0 0,0-3 0 0 0,0 4 0 0 0,0 1 0 0 0,0-2 0 0 0,0 4 0 0 0,0 8 0 0 0,0 12 0 0 0,0 0 0 0 0,0 5 0 0 0,-5 1 0 0 0,-6-2 0 0 0,-1 0 0 0 0,1-3 0 0 0,-2-1 0 0 0,1-6 0 0 0,3-7 0 0 0,2-6 0 0 0,8-10 0 0 0,3-6 0 0 0,2-1 0 0 0,-1 0 0 0 0,-1 1 0 0 0,-2 2 0 0 0,0 0 0 0 0,4 2 0 0 0,0 5 0 0 0,0 2 0 0 0,-1 5 0 0 0,-2 0 0 0 0,-1-1 0 0 0,-1-3 0 0 0,-1-3 0 0 0,0-1 0 0 0,0 3 0 0 0,0 0 0 0 0,-1 5 0 0 0,1 4 0 0 0,0 5 0 0 0,0 8 0 0 0,0 4 0 0 0,0 11 0 0 0,0 3 0 0 0,0 3 0 0 0,0 2 0 0 0,0 3 0 0 0,0 1 0 0 0,0-4 0 0 0,0-6 0 0 0,0-2 0 0 0,0 3 0 0 0,0-3 0 0 0,0 1 0 0 0,0 7 0 0 0,0 4 0 0 0,-5-2 0 0 0,-1-1 0 0 0,0 1 0 0 0,1 0 0 0 0,2 0 0 0 0,0 2 0 0 0,2-5 0 0 0,1-11 0 0 0,0-6 0 0 0,0-6 0 0 0,0-6 0 0 0,1-2 0 0 0,-1 0 0 0 0,0 1 0 0 0,0 8 0 0 0,0 2 0 0 0,0 7 0 0 0,0 1 0 0 0,0 4 0 0 0,0 0 0 0 0,0-9 0 0 0,0 1 0 0 0,0-1 0 0 0,0-1 0 0 0,0 3 0 0 0,0 5 0 0 0,0 5 0 0 0,0 9 0 0 0,0 1 0 0 0,0 0 0 0 0,0 4 0 0 0,-5 7 0 0 0,-1 7 0 0 0,0-1 0 0 0,1 3 0 0 0,2-8 0 0 0,1-14 0 0 0,0-12 0 0 0,2-9 0 0 0,0-4 0 0 0,0-2 0 0 0,0-2 0 0 0,1-4 0 0 0,-1-1 0 0 0,0 6 0 0 0,-5 3 0 0 0,-1 1 0 0 0,0 2 0 0 0,1 3 0 0 0,-3 2 0 0 0,0-1 0 0 0,1-2 0 0 0,1 8 0 0 0,3 2 0 0 0,-4 7 0 0 0,-5 5 0 0 0,0 8 0 0 0,1 1 0 0 0,3 10 0 0 0,3 6 0 0 0,2 4 0 0 0,2 1 0 0 0,0 11 0 0 0,2-2 0 0 0,-1-8 0 0 0,1-4 0 0 0,-1-2 0 0 0,0-4 0 0 0,1-12 0 0 0,-1-6 0 0 0,5-9 0 0 0,6-3 0 0 0,1 0 0 0 0,4 6 0 0 0,-2 0 0 0 0,-2-6 0 0 0,-4-4 0 0 0,-3-6 0 0 0,2-4 0 0 0,0-2 0 0 0,-1-7 0 0 0,3-12 0 0 0,0-3 0 0 0,-1-8 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7:59.99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31679 5503 16383 0 0,'0'5'0'0'0,"0"11"0"0"0,0 12 0 0 0,5 11 0 0 0,1 8 0 0 0,0 1 0 0 0,-1-3 0 0 0,-1 0 0 0 0,-2 3 0 0 0,-1 1 0 0 0,-1-1 0 0 0,0-1 0 0 0,-5 11 0 0 0,-6 10 0 0 0,-11 13 0 0 0,-2 6 0 0 0,-1-2 0 0 0,-1-1 0 0 0,3-11 0 0 0,2-3 0 0 0,3 1 0 0 0,6-7 0 0 0,4-10 0 0 0,4-9 0 0 0,3-7 0 0 0,1-11 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7:59.9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31704 6562 16383 0 0,'0'9'0'0'0,"0"8"0"0"0,0 7 0 0 0,0 2 0 0 0,0 3 0 0 0,0 1 0 0 0,0-1 0 0 0,0 1 0 0 0,0-1 0 0 0,0 4 0 0 0,0 2 0 0 0,0 4 0 0 0,0 0 0 0 0,0-2 0 0 0,0-2 0 0 0,-5-3 0 0 0,-1 3 0 0 0,0 1 0 0 0,1 2 0 0 0,-3-4 0 0 0,0-3 0 0 0,1 2 0 0 0,1 5 0 0 0,-2 1 0 0 0,0-1 0 0 0,-4-8 0 0 0,1-4 0 0 0,2-1 0 0 0,2-1 0 0 0,-2 1 0 0 0,0 1 0 0 0,3 0 0 0 0,1 1 0 0 0,2 0 0 0 0,-4 6 0 0 0,0 1 0 0 0,1 0 0 0 0,-3 3 0 0 0,0 1 0 0 0,1-2 0 0 0,2-2 0 0 0,2 3 0 0 0,2-1 0 0 0,2-1 0 0 0,-5 7 0 0 0,-1 2 0 0 0,-5-3 0 0 0,1 2 0 0 0,0 3 0 0 0,4-2 0 0 0,1 2 0 0 0,-2-3 0 0 0,0 1 0 0 0,0-3 0 0 0,-2-3 0 0 0,0-3 0 0 0,1 2 0 0 0,-2-1 0 0 0,0 3 0 0 0,2-1 0 0 0,-3-1 0 0 0,-3 2 0 0 0,0-1 0 0 0,-3 3 0 0 0,3-1 0 0 0,2-3 0 0 0,5-3 0 0 0,-3-2 0 0 0,-3 3 0 0 0,0 0 0 0 0,-2-1 0 0 0,-4 3 0 0 0,2 5 0 0 0,3-1 0 0 0,0-1 0 0 0,-2 1 0 0 0,0-2 0 0 0,4-2 0 0 0,0-3 0 0 0,0-2 0 0 0,-1 2 0 0 0,1 1 0 0 0,3 3 0 0 0,-2 1 0 0 0,1-3 0 0 0,-3-1 0 0 0,6-8 0 0 0,9-3 0 0 0,3-1 0 0 0,2-5 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7:59.99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31783 7964 16383 0 0,'0'5'0'0'0,"-4"1"0"0"0,-3 5 0 0 0,1 5 0 0 0,-3 4 0 0 0,-1 4 0 0 0,-3-2 0 0 0,1-1 0 0 0,2 7 0 0 0,-2-3 0 0 0,2 0 0 0 0,1 1 0 0 0,4 0 0 0 0,1 0 0 0 0,2 1 0 0 0,2 5 0 0 0,-5 2 0 0 0,-1 0 0 0 0,1-1 0 0 0,0 3 0 0 0,2 5 0 0 0,-3 5 0 0 0,-2 0 0 0 0,2-4 0 0 0,1 5 0 0 0,2 0 0 0 0,1 1 0 0 0,1-2 0 0 0,-4-1 0 0 0,-1-2 0 0 0,0-4 0 0 0,-3-4 0 0 0,0 1 0 0 0,1 0 0 0 0,-3 3 0 0 0,-4 4 0 0 0,1 5 0 0 0,2-2 0 0 0,-1-3 0 0 0,1-5 0 0 0,3-4 0 0 0,3-2 0 0 0,-2 1 0 0 0,0 2 0 0 0,2-2 0 0 0,1-1 0 0 0,2-2 0 0 0,1 0 0 0 0,2-2 0 0 0,0 0 0 0 0,0 4 0 0 0,0 2 0 0 0,1 0 0 0 0,-6-2 0 0 0,-1 0 0 0 0,0-3 0 0 0,1 0 0 0 0,2 4 0 0 0,1 1 0 0 0,1 0 0 0 0,0 3 0 0 0,1 1 0 0 0,0 2 0 0 0,1 0 0 0 0,-1 3 0 0 0,0-2 0 0 0,0-3 0 0 0,0-3 0 0 0,0-3 0 0 0,0-2 0 0 0,0-1 0 0 0,0-2 0 0 0,0 1 0 0 0,-4-1 0 0 0,-3 0 0 0 0,1 5 0 0 0,2 2 0 0 0,0 0 0 0 0,2-1 0 0 0,1-2 0 0 0,-4 4 0 0 0,-2 5 0 0 0,-3 0 0 0 0,-1-1 0 0 0,2 6 0 0 0,-3 6 0 0 0,-3 3 0 0 0,0-3 0 0 0,-2 0 0 0 0,2 5 0 0 0,-1-3 0 0 0,2-4 0 0 0,-1-3 0 0 0,2 2 0 0 0,3-3 0 0 0,-2-5 0 0 0,2-4 0 0 0,2-3 0 0 0,3-4 0 0 0,2 0 0 0 0,-4-7 0 0 0,0-1 0 0 0,2 0 0 0 0,0 1 0 0 0,2 2 0 0 0,2 6 0 0 0,0 3 0 0 0,1 0 0 0 0,0 0 0 0 0,0 3 0 0 0,0 6 0 0 0,1-1 0 0 0,-1 8 0 0 0,0 10 0 0 0,0-2 0 0 0,0 10 0 0 0,0 7 0 0 0,0 1 0 0 0,0 1 0 0 0,0 3 0 0 0,0-3 0 0 0,0-6 0 0 0,0-4 0 0 0,0-4 0 0 0,-5-3 0 0 0,-1-8 0 0 0,0-2 0 0 0,1 0 0 0 0,2-4 0 0 0,0-4 0 0 0,2-1 0 0 0,1-1 0 0 0,0-4 0 0 0,0-2 0 0 0,0-2 0 0 0,1-7 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7:59.99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31640 9684 16383 0 0,'0'4'0'0'0,"0"12"0"0"0,0 8 0 0 0,0 3 0 0 0,0 4 0 0 0,0 0 0 0 0,0-1 0 0 0,0 5 0 0 0,0 6 0 0 0,0 5 0 0 0,0-1 0 0 0,0-2 0 0 0,0-5 0 0 0,0-4 0 0 0,0-2 0 0 0,0 2 0 0 0,0 0 0 0 0,0-1 0 0 0,0 4 0 0 0,0 5 0 0 0,0-1 0 0 0,0-1 0 0 0,0 1 0 0 0,0 3 0 0 0,0-1 0 0 0,0-3 0 0 0,0-3 0 0 0,0 0 0 0 0,0 0 0 0 0,0-2 0 0 0,0-2 0 0 0,0 2 0 0 0,0 1 0 0 0,0 3 0 0 0,0 0 0 0 0,0-2 0 0 0,0 2 0 0 0,0-1 0 0 0,0-2 0 0 0,0-2 0 0 0,0-3 0 0 0,-5-1 0 0 0,-1 3 0 0 0,0 1 0 0 0,1 0 0 0 0,2-2 0 0 0,0-1 0 0 0,2-2 0 0 0,1 0 0 0 0,0-1 0 0 0,0 0 0 0 0,0 5 0 0 0,1 0 0 0 0,-1 6 0 0 0,0 4 0 0 0,0 5 0 0 0,0 9 0 0 0,-5 4 0 0 0,-1 0 0 0 0,0 5 0 0 0,1 1 0 0 0,2 2 0 0 0,1 0 0 0 0,0-3 0 0 0,2-3 0 0 0,0-2 0 0 0,0-8 0 0 0,0 2 0 0 0,1-4 0 0 0,-1-1 0 0 0,0-4 0 0 0,0-1 0 0 0,-4-3 0 0 0,-3-4 0 0 0,1-3 0 0 0,1 1 0 0 0,-3-1 0 0 0,0-1 0 0 0,1 3 0 0 0,-3 5 0 0 0,0-1 0 0 0,2 8 0 0 0,-3 5 0 0 0,1 2 0 0 0,-2 6 0 0 0,0-3 0 0 0,-2-1 0 0 0,1-2 0 0 0,2-1 0 0 0,0 0 0 0 0,0-5 0 0 0,-2-1 0 0 0,1-4 0 0 0,3-6 0 0 0,3-4 0 0 0,2-3 0 0 0,-3-3 0 0 0,-5 4 0 0 0,0 0 0 0 0,2 0 0 0 0,2 4 0 0 0,-2-5 0 0 0,1-3 0 0 0,2 3 0 0 0,-3 1 0 0 0,0 0 0 0 0,3 3 0 0 0,1 1 0 0 0,3 3 0 0 0,-4 4 0 0 0,0 0 0 0 0,1-3 0 0 0,2 1 0 0 0,-4-3 0 0 0,0-2 0 0 0,1-3 0 0 0,2-2 0 0 0,2-8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02T21:37:36.3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3556 3985 16383 0 0,'0'0'0'0'0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7:59.99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31636 13123 16383 0 0,'-5'0'0'0'0,"-1"5"0"0"0,0 6 0 0 0,-4 6 0 0 0,1 5 0 0 0,0 8 0 0 0,3 4 0 0 0,-2 0 0 0 0,-1 5 0 0 0,-2 5 0 0 0,-1 4 0 0 0,-2 8 0 0 0,2 9 0 0 0,1 8 0 0 0,0 5 0 0 0,0 9 0 0 0,3 3 0 0 0,2 1 0 0 0,3-1 0 0 0,1-6 0 0 0,1-3 0 0 0,2-2 0 0 0,-1-9 0 0 0,1-7 0 0 0,-1-9 0 0 0,0-5 0 0 0,1-1 0 0 0,-1-4 0 0 0,0-5 0 0 0,0 1 0 0 0,0-2 0 0 0,0 2 0 0 0,-5-1 0 0 0,-1 3 0 0 0,0 2 0 0 0,-4 5 0 0 0,0-2 0 0 0,2 0 0 0 0,2 7 0 0 0,2 9 0 0 0,2 2 0 0 0,-3 5 0 0 0,-2 4 0 0 0,-3 5 0 0 0,-1 2 0 0 0,-3 2 0 0 0,1 5 0 0 0,3 3 0 0 0,3 0 0 0 0,-3-2 0 0 0,2-2 0 0 0,1-10 0 0 0,2-5 0 0 0,-3 1 0 0 0,0-4 0 0 0,2-4 0 0 0,1-3 0 0 0,2-3 0 0 0,1-6 0 0 0,1 1 0 0 0,1-3 0 0 0,0-2 0 0 0,1-3 0 0 0,-1-5 0 0 0,0-1 0 0 0,1-1 0 0 0,-1 1 0 0 0,0-1 0 0 0,0-3 0 0 0,0-2 0 0 0,0-2 0 0 0,0-3 0 0 0,0 0 0 0 0,0-1 0 0 0,5 4 0 0 0,1 1 0 0 0,0 1 0 0 0,3-2 0 0 0,6-6 0 0 0,-1-2 0 0 0,-2-1 0 0 0,-3 0 0 0 0,-3 2 0 0 0,2-5 0 0 0,-1-4 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7:59.9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31797 14552 16383 0 0,'0'5'0'0'0,"-4"11"0"0"0,-3 7 0 0 0,-4 10 0 0 0,-4 8 0 0 0,-6 7 0 0 0,-3 4 0 0 0,-2 9 0 0 0,-2 2 0 0 0,4 5 0 0 0,1 1 0 0 0,5-3 0 0 0,6-2 0 0 0,4-3 0 0 0,3-7 0 0 0,-1-4 0 0 0,0 0 0 0 0,1 1 0 0 0,1 5 0 0 0,1 4 0 0 0,2 5 0 0 0,0 1 0 0 0,1 3 0 0 0,0 5 0 0 0,1 4 0 0 0,-1 7 0 0 0,0 3 0 0 0,0 2 0 0 0,1-6 0 0 0,-1-2 0 0 0,0-11 0 0 0,0-13 0 0 0,0-11 0 0 0,0-4 0 0 0,0-5 0 0 0,0-4 0 0 0,0-3 0 0 0,0 2 0 0 0,0 1 0 0 0,0 4 0 0 0,0 0 0 0 0,0-1 0 0 0,0 1 0 0 0,-5 5 0 0 0,-1 0 0 0 0,0-3 0 0 0,1 1 0 0 0,1-2 0 0 0,-3-2 0 0 0,0 6 0 0 0,0 6 0 0 0,-2 4 0 0 0,-1 2 0 0 0,2 1 0 0 0,3 1 0 0 0,1-5 0 0 0,2-1 0 0 0,-3-1 0 0 0,-2 6 0 0 0,1 3 0 0 0,2-4 0 0 0,-4-2 0 0 0,0-5 0 0 0,1 4 0 0 0,2-3 0 0 0,2-5 0 0 0,1 0 0 0 0,1-3 0 0 0,-4-8 0 0 0,-1-6 0 0 0,0-2 0 0 0,2-1 0 0 0,1-4 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7:59.99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4551 16563 16383 0 0,'0'5'0'0'0,"5"10"0"0"0,1 13 0 0 0,0 7 0 0 0,-1 6 0 0 0,-2 5 0 0 0,-1 6 0 0 0,-1 7 0 0 0,0 3 0 0 0,-1 5 0 0 0,0-3 0 0 0,-1-9 0 0 0,6-8 0 0 0,1-8 0 0 0,0-11 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8:0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4577 16563 16383 0 0,'0'9'0'0'0,"0"18"0"0"0,0 14 0 0 0,0 13 0 0 0,0 13 0 0 0,0 8 0 0 0,0 6 0 0 0,0 9 0 0 0,0 26 0 0 0,0-2 0 0 0,0-15 0 0 0,0-25 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8:00.00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7223 18232 16383 0 0,'5'-5'0'0'0,"6"-6"0"0"0,11-1 0 0 0,1-4 0 0 0,2 2 0 0 0,1 2 0 0 0,6 4 0 0 0,7-2 0 0 0,11 2 0 0 0,11 1 0 0 0,14 2 0 0 0,23 2 0 0 0,23 1 0 0 0,20 2 0 0 0,18 0 0 0 0,7 5 0 0 0,-2 6 0 0 0,-5 7 0 0 0,-6 4 0 0 0,-10 4 0 0 0,0 6 0 0 0,-7 3 0 0 0,12 0 0 0 0,15 4 0 0 0,26-1 0 0 0,18-1 0 0 0,14-3 0 0 0,-9-7 0 0 0,-11-3 0 0 0,-21-6 0 0 0,-27-5 0 0 0,-26-2 0 0 0,-29-1 0 0 0,-26-3 0 0 0,-22-3 0 0 0,-13-1 0 0 0,-9-2 0 0 0,-5-1 0 0 0,-1-1 0 0 0,1 1 0 0 0,0-1 0 0 0,-3-9 0 0 0,-29-21 0 0 0,-36-26 0 0 0,-58-30 0 0 0,-50-25 0 0 0,-31-7 0 0 0,-28 2 0 0 0,-10 7 0 0 0,13 18 0 0 0,18 19 0 0 0,29 22 0 0 0,31 20 0 0 0,29 15 0 0 0,31 11 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8:00.00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9790 18000 16383 0 0,'19'0'0'0'0,"25"0"0"0"0,24 0 0 0 0,19 0 0 0 0,0 0 0 0 0,0 0 0 0 0,-7 0 0 0 0,-11 0 0 0 0,-13 0 0 0 0,-11 0 0 0 0,-9 0 0 0 0,0 0 0 0 0,-3-5 0 0 0,4-1 0 0 0,4 0 0 0 0,10 1 0 0 0,0 2 0 0 0,2 1 0 0 0,10 1 0 0 0,9-5 0 0 0,7 0 0 0 0,-2 0 0 0 0,2 2 0 0 0,-5-4 0 0 0,-4 0 0 0 0,-5-4 0 0 0,-9 0 0 0 0,-9 3 0 0 0,-8 2 0 0 0,-5 3 0 0 0,-5 1 0 0 0,-6-2 0 0 0,-3-2 0 0 0,-5-3 0 0 0,0-1 0 0 0,12 2 0 0 0,10 3 0 0 0,13 2 0 0 0,13 1 0 0 0,14 2 0 0 0,13 1 0 0 0,25 0 0 0 0,11 1 0 0 0,8-1 0 0 0,1 0 0 0 0,-5 1 0 0 0,-9-1 0 0 0,-21 0 0 0 0,-23 0 0 0 0,-20 0 0 0 0,-4 0 0 0 0,1 0 0 0 0,7 0 0 0 0,12 0 0 0 0,7 0 0 0 0,10 0 0 0 0,3 0 0 0 0,0 0 0 0 0,-1 0 0 0 0,-3 0 0 0 0,-1 0 0 0 0,-7 0 0 0 0,1 0 0 0 0,2 0 0 0 0,6 0 0 0 0,15 5 0 0 0,14 1 0 0 0,19 5 0 0 0,25 5 0 0 0,17 4 0 0 0,12-1 0 0 0,1 2 0 0 0,1 1 0 0 0,-13 1 0 0 0,-24-2 0 0 0,-24-5 0 0 0,-25-1 0 0 0,-26-3 0 0 0,-18-3 0 0 0,-15-3 0 0 0,-6-3 0 0 0,-6-2 0 0 0,-4-1 0 0 0,6-1 0 0 0,11 1 0 0 0,11 4 0 0 0,9 2 0 0 0,8-1 0 0 0,-1 5 0 0 0,-4-1 0 0 0,-9-1 0 0 0,-7-2 0 0 0,-2-2 0 0 0,-3 3 0 0 0,5 0 0 0 0,7-1 0 0 0,2-1 0 0 0,9-2 0 0 0,6 4 0 0 0,3 0 0 0 0,1-1 0 0 0,6-1 0 0 0,1-2 0 0 0,0-1 0 0 0,-12 3 0 0 0,-5 2 0 0 0,-6-1 0 0 0,-5-2 0 0 0,-8-1 0 0 0,-10-1 0 0 0,-7-1 0 0 0,-11 14 0 0 0,-34 27 0 0 0,-58 22 0 0 0,-18-1 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8:00.00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15505 17780 16383 0 0,'4'0'0'0'0,"7"0"0"0"0,6 0 0 0 0,5 0 0 0 0,4 0 0 0 0,1 0 0 0 0,2 0 0 0 0,4 0 0 0 0,12 0 0 0 0,12 0 0 0 0,11 0 0 0 0,7 0 0 0 0,6 0 0 0 0,8 0 0 0 0,3 0 0 0 0,-5 0 0 0 0,-3 0 0 0 0,-6 0 0 0 0,-2 5 0 0 0,0 6 0 0 0,-8 1 0 0 0,-2 4 0 0 0,3-2 0 0 0,3-2 0 0 0,4-4 0 0 0,4-3 0 0 0,6 2 0 0 0,13 1 0 0 0,8 2 0 0 0,0 1 0 0 0,-3 2 0 0 0,-11 0 0 0 0,-11-3 0 0 0,-6-3 0 0 0,-10-2 0 0 0,-13-3 0 0 0,-9-1 0 0 0,-9-1 0 0 0,-5-1 0 0 0,-2 1 0 0 0,-2-1 0 0 0,4 5 0 0 0,16 2 0 0 0,15 0 0 0 0,6-1 0 0 0,10-2 0 0 0,12-1 0 0 0,4 0 0 0 0,1-2 0 0 0,-6 0 0 0 0,-13 0 0 0 0,-10 4 0 0 0,-12 2 0 0 0,-9 0 0 0 0,-8-1 0 0 0,-1-2 0 0 0,4-1 0 0 0,4 0 0 0 0,4-2 0 0 0,9 0 0 0 0,4 5 0 0 0,6 1 0 0 0,2-1 0 0 0,2 0 0 0 0,5-2 0 0 0,-2-1 0 0 0,-3-1 0 0 0,-4 5 0 0 0,-9 0 0 0 0,-10 0 0 0 0,-2-2 0 0 0,0-1 0 0 0,-3-1 0 0 0,5-1 0 0 0,10 0 0 0 0,14-1 0 0 0,27-1 0 0 0,40 1 0 0 0,30 5 0 0 0,15 1 0 0 0,18 4 0 0 0,0 6 0 0 0,-17 0 0 0 0,-10 2 0 0 0,-2-3 0 0 0,-6-3 0 0 0,6-4 0 0 0,12-3 0 0 0,12-2 0 0 0,16-3 0 0 0,14 0 0 0 0,-7 4 0 0 0,-32 2 0 0 0,-38-1 0 0 0,-54 4 0 0 0,-43 0 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8:00.00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16880 17825 16383 0 0,'5'0'0'0'0,"6"0"0"0"0,6-5 0 0 0,5-1 0 0 0,3 0 0 0 0,3 1 0 0 0,-4-3 0 0 0,-1-1 0 0 0,9 2 0 0 0,9-3 0 0 0,17-9 0 0 0,12-6 0 0 0,14 1 0 0 0,15-5 0 0 0,6-2 0 0 0,-5-1 0 0 0,-7 1 0 0 0,-3 5 0 0 0,-4 3 0 0 0,-12 0 0 0 0,-13 4 0 0 0,-13 6 0 0 0,-9 4 0 0 0,-7 4 0 0 0,-4 3 0 0 0,-2 2 0 0 0,-1 1 0 0 0,0 0 0 0 0,1 0 0 0 0,5 0 0 0 0,3-1 0 0 0,-1 1 0 0 0,-1-1 0 0 0,-19 9 0 0 0,-23 13 0 0 0,-22 8 0 0 0,-26 7 0 0 0,-17 3 0 0 0,-14-1 0 0 0,-2-7 0 0 0,5-4 0 0 0,3-7 0 0 0,16-7 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8:00.00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17330 17972 16383 0 0,'10'0'0'0'0,"12"0"0"0"0,17 0 0 0 0,6-5 0 0 0,5-6 0 0 0,-1-1 0 0 0,1 1 0 0 0,-4 3 0 0 0,-5-2 0 0 0,-4 0 0 0 0,0 3 0 0 0,-1 1 0 0 0,3-2 0 0 0,9 0 0 0 0,11 2 0 0 0,9 1 0 0 0,12 2 0 0 0,2 1 0 0 0,-8 1 0 0 0,-8 1 0 0 0,-5 0 0 0 0,-3 1 0 0 0,-7-1 0 0 0,-3 0 0 0 0,9 1 0 0 0,10-1 0 0 0,12 0 0 0 0,7 0 0 0 0,12 0 0 0 0,9 0 0 0 0,14 0 0 0 0,6 0 0 0 0,-5 0 0 0 0,-9 0 0 0 0,-9 0 0 0 0,-8-5 0 0 0,-6-1 0 0 0,-10 0 0 0 0,-3 1 0 0 0,-6 2 0 0 0,-10 0 0 0 0,-6 2 0 0 0,-2 1 0 0 0,-7 0 0 0 0,0 0 0 0 0,0 0 0 0 0,3 0 0 0 0,6 1 0 0 0,9-1 0 0 0,8 0 0 0 0,0 0 0 0 0,3 0 0 0 0,-2 0 0 0 0,-4 0 0 0 0,-10 0 0 0 0,-9 0 0 0 0,-8 0 0 0 0,-8 0 0 0 0,-3 0 0 0 0,-4 0 0 0 0,4 0 0 0 0,6 0 0 0 0,6 0 0 0 0,5 0 0 0 0,0 0 0 0 0,5 0 0 0 0,-1 0 0 0 0,-5 0 0 0 0,-20 5 0 0 0,-19 6 0 0 0,-16 1 0 0 0,-7-1 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8:00.00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20399 17896 16383 0 0,'15'0'0'0'0,"18"0"0"0"0,23 0 0 0 0,20 0 0 0 0,22 0 0 0 0,22 0 0 0 0,10-5 0 0 0,1-1 0 0 0,-2 0 0 0 0,-9-4 0 0 0,-15 0 0 0 0,-22-3 0 0 0,-19 1 0 0 0,-16 2 0 0 0,-12 3 0 0 0,-6 3 0 0 0,-5 2 0 0 0,-1 1 0 0 0,0 1 0 0 0,0-5 0 0 0,2 0 0 0 0,5-1 0 0 0,2 2 0 0 0,5-4 0 0 0,6 0 0 0 0,4 1 0 0 0,4 1 0 0 0,-2 3 0 0 0,0 1 0 0 0,5 1 0 0 0,3-4 0 0 0,1-1 0 0 0,1 0 0 0 0,-7-3 0 0 0,-1 0 0 0 0,-6 1 0 0 0,-5 2 0 0 0,-6 2 0 0 0,-3 2 0 0 0,2 1 0 0 0,0 1 0 0 0,3 0 0 0 0,11 0 0 0 0,10 1 0 0 0,10-1 0 0 0,8 0 0 0 0,4 1 0 0 0,-1-1 0 0 0,5 0 0 0 0,2 0 0 0 0,1 0 0 0 0,-1 0 0 0 0,-4 0 0 0 0,-3 0 0 0 0,-1 0 0 0 0,-3 0 0 0 0,-6 0 0 0 0,0 0 0 0 0,3 0 0 0 0,-2 0 0 0 0,1 0 0 0 0,3 0 0 0 0,8 0 0 0 0,0 0 0 0 0,-10 0 0 0 0,-8 0 0 0 0,-9 0 0 0 0,-5 0 0 0 0,-7 0 0 0 0,5 0 0 0 0,2 0 0 0 0,13 0 0 0 0,4 0 0 0 0,11 0 0 0 0,5 0 0 0 0,3 0 0 0 0,-3 0 0 0 0,-2 0 0 0 0,0 0 0 0 0,-5 0 0 0 0,-6 0 0 0 0,-5 0 0 0 0,-4 0 0 0 0,-8 0 0 0 0,-3 0 0 0 0,4 0 0 0 0,6 0 0 0 0,4 0 0 0 0,-1 0 0 0 0,-5 0 0 0 0,-4 0 0 0 0,-1 0 0 0 0,4 0 0 0 0,2 0 0 0 0,1 0 0 0 0,4 0 0 0 0,0 0 0 0 0,0 0 0 0 0,2 0 0 0 0,5 0 0 0 0,-5 0 0 0 0,0 0 0 0 0,-2 4 0 0 0,-2 3 0 0 0,-1-1 0 0 0,-3-1 0 0 0,3-2 0 0 0,1-1 0 0 0,9-1 0 0 0,12 0 0 0 0,5-1 0 0 0,11 0 0 0 0,18-1 0 0 0,22 1 0 0 0,6 5 0 0 0,-2 1 0 0 0,-7 0 0 0 0,-13-2 0 0 0,-16 0 0 0 0,-19-2 0 0 0,-18-1 0 0 0,-17 0 0 0 0,-8-1 0 0 0,-2-1 0 0 0,-4 1 0 0 0,2 0 0 0 0,-3 0 0 0 0,3 0 0 0 0,8-1 0 0 0,1 1 0 0 0,1 5 0 0 0,-3 1 0 0 0,-1 0 0 0 0,11-1 0 0 0,10-1 0 0 0,12-2 0 0 0,11-1 0 0 0,5-1 0 0 0,5 0 0 0 0,-1 0 0 0 0,-3 0 0 0 0,-13 0 0 0 0,-11 0 0 0 0,-14-1 0 0 0,-12 1 0 0 0,-5 0 0 0 0,1 0 0 0 0,2 0 0 0 0,7 0 0 0 0,15 0 0 0 0,14 0 0 0 0,7 0 0 0 0,4 0 0 0 0,-10 0 0 0 0,-9 0 0 0 0,-12 0 0 0 0,-12 0 0 0 0,-9 0 0 0 0,-7 0 0 0 0,0 0 0 0 0,9 0 0 0 0,12 0 0 0 0,10 0 0 0 0,9 0 0 0 0,6 0 0 0 0,-5 0 0 0 0,-6 0 0 0 0,-6 0 0 0 0,-7 0 0 0 0,-10 0 0 0 0,-7 0 0 0 0,-5 0 0 0 0,1 0 0 0 0,0 0 0 0 0,12 0 0 0 0,14 0 0 0 0,9 0 0 0 0,4 0 0 0 0,8 0 0 0 0,-5 0 0 0 0,-7 0 0 0 0,-9 0 0 0 0,-15 0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02T21:37:36.3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3556 3985 16383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02T21:37:36.3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3556 3985 16383 0 0,'0'0'0'0'0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6-02T21:37:36.3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3556 3985 16383 0 0,'0'0'0'0'0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7:59.9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5133 17871 16383 0 0,'14'-10'0'0'0,"14"-7"0"0"0,17-11 0 0 0,5 0 0 0 0,4-5 0 0 0,2-2 0 0 0,-4 5 0 0 0,-5 8 0 0 0,-3 8 0 0 0,-2 6 0 0 0,0 4 0 0 0,-3 3 0 0 0,3 2 0 0 0,-2 0 0 0 0,7 6 0 0 0,9 0 0 0 0,5 5 0 0 0,1 0 0 0 0,0-3 0 0 0,-6-1 0 0 0,-3-4 0 0 0,-6-1 0 0 0,-6-2 0 0 0,-5-1 0 0 0,-4 0 0 0 0,-3-1 0 0 0,-2 1 0 0 0,0-1 0 0 0,4 1 0 0 0,3 0 0 0 0,-6 0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7:59.9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5345 17701 16383 0 0,'4'0'0'0'0,"7"0"0"0"0,6 0 0 0 0,5 0 0 0 0,4 0 0 0 0,1 0 0 0 0,2 0 0 0 0,4 0 0 0 0,8 4 0 0 0,9 3 0 0 0,7-1 0 0 0,7 3 0 0 0,8 1 0 0 0,10-2 0 0 0,14-2 0 0 0,11-2 0 0 0,15-2 0 0 0,6-1 0 0 0,0-1 0 0 0,-8 0 0 0 0,-19 0 0 0 0,-17-1 0 0 0,-19 1 0 0 0,-15 0 0 0 0,-7-1 0 0 0,-6 1 0 0 0,0 0 0 0 0,-1 0 0 0 0,3 0 0 0 0,-1 0 0 0 0,-2 0 0 0 0,-3 0 0 0 0,-1 0 0 0 0,-3 0 0 0 0,0 0 0 0 0,-1 0 0 0 0,-1 0 0 0 0,5 0 0 0 0,7 0 0 0 0,1 0 0 0 0,8 0 0 0 0,5 0 0 0 0,3 0 0 0 0,7 0 0 0 0,-3 0 0 0 0,-3 0 0 0 0,-5 0 0 0 0,-8 0 0 0 0,-6 0 0 0 0,-4 0 0 0 0,-5 0 0 0 0,4 0 0 0 0,5 0 0 0 0,10 0 0 0 0,11 0 0 0 0,6 0 0 0 0,0 0 0 0 0,0 0 0 0 0,-3 0 0 0 0,-2 0 0 0 0,-2 0 0 0 0,-6 0 0 0 0,-7 0 0 0 0,-1 0 0 0 0,0 0 0 0 0,3 0 0 0 0,-2 0 0 0 0,1 0 0 0 0,2 0 0 0 0,2 0 0 0 0,3 0 0 0 0,5 0 0 0 0,4 0 0 0 0,4 0 0 0 0,6 0 0 0 0,5 0 0 0 0,3 0 0 0 0,2 0 0 0 0,-2 0 0 0 0,-2 0 0 0 0,0 0 0 0 0,2 0 0 0 0,1 0 0 0 0,-4 0 0 0 0,0 5 0 0 0,0 1 0 0 0,-3 0 0 0 0,-5-1 0 0 0,0-1 0 0 0,-6-2 0 0 0,-1-1 0 0 0,-5-1 0 0 0,-4 0 0 0 0,0 0 0 0 0,-6 0 0 0 0,0 0 0 0 0,0-1 0 0 0,-2 1 0 0 0,5 0 0 0 0,9 0 0 0 0,3 0 0 0 0,0 5 0 0 0,0 1 0 0 0,-1 0 0 0 0,-2-1 0 0 0,-2-2 0 0 0,0 0 0 0 0,-1-2 0 0 0,-5 4 0 0 0,-2 1 0 0 0,0 0 0 0 0,2-1 0 0 0,-4-2 0 0 0,-4-1 0 0 0,-1-1 0 0 0,2-1 0 0 0,3 0 0 0 0,-1 0 0 0 0,0 0 0 0 0,3-1 0 0 0,6 1 0 0 0,4 0 0 0 0,1 0 0 0 0,5 0 0 0 0,0 0 0 0 0,9 0 0 0 0,6 0 0 0 0,3 0 0 0 0,2 0 0 0 0,5 0 0 0 0,7 0 0 0 0,5 0 0 0 0,5 0 0 0 0,2 0 0 0 0,-2 0 0 0 0,-6 0 0 0 0,0 0 0 0 0,-4 0 0 0 0,-9 0 0 0 0,-10 0 0 0 0,-8 0 0 0 0,-12 0 0 0 0,-6 0 0 0 0,-3 0 0 0 0,1 0 0 0 0,-5 0 0 0 0,-4 0 0 0 0,0-5 0 0 0,2-1 0 0 0,-1 0 0 0 0,-3 1 0 0 0,-3 2 0 0 0,-4 0 0 0 0,-1 2 0 0 0,-3 1 0 0 0,-10 0 0 0 0,-12 0 0 0 0,-8 0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8T00:27:59.9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5080 17812 16383 0 0,'14'-5'0'0'0,"34"-1"0"0"0,36-5 0 0 0,32-4 0 0 0,26-6 0 0 0,16 2 0 0 0,6 3 0 0 0,-12 6 0 0 0,-21 3 0 0 0,-24 3 0 0 0,-31 3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CD9A4-FA19-4874-B977-B46FFE16A97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0B168-AE7A-4015-AC29-8F0CF8877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33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E8245-5D61-46CC-9588-1115CAD9746E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400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4CBE8245-5D61-46CC-9588-1115CAD9746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95181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4CBE8245-5D61-46CC-9588-1115CAD9746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06429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4CBE8245-5D61-46CC-9588-1115CAD9746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15245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4CBE8245-5D61-46CC-9588-1115CAD9746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18601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DBCBD-B917-43D6-B734-9EB3DE26CA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6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E8245-5D61-46CC-9588-1115CAD9746E}" type="slidenum"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01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E8245-5D61-46CC-9588-1115CAD974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16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E8245-5D61-46CC-9588-1115CAD974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74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4CBE8245-5D61-46CC-9588-1115CAD9746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24853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4CBE8245-5D61-46CC-9588-1115CAD9746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43262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4CBE8245-5D61-46CC-9588-1115CAD9746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70569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E8245-5D61-46CC-9588-1115CAD9746E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53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4CBE8245-5D61-46CC-9588-1115CAD9746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15220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4CBE8245-5D61-46CC-9588-1115CAD9746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916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85380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F503C-A7D7-F723-E4D7-7FDF38F665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638F79-6B6F-1891-908E-3DE6B600C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3690E-ED8B-D4C5-CB37-F2035A437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B797-3A97-4525-AD79-2B576BF4D661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A30E9-00D0-4D44-346D-B750E06C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3949B-903A-5B91-EE92-17FB9237D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A4A7A-ED7A-449D-9FCE-C7A5EBCC3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80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28348-61D4-373B-941D-9279613FF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44EF84-A181-4E92-458D-29A7E39B0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7F7D2-FD25-E29F-86AB-F169DE846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B797-3A97-4525-AD79-2B576BF4D661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F0C68-74E6-F51C-782D-61E55F65E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D6357-2568-C2BC-8B21-E13274087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A4A7A-ED7A-449D-9FCE-C7A5EBCC3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8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2EB701-F944-3AD1-9BED-C49E31C091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497BB-0941-61D7-0C3C-09954D5854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83EAA-AADF-AB18-687C-A2814A955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B797-3A97-4525-AD79-2B576BF4D661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D39D0-38B7-17B9-54BC-84B04355E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F8AE7-7467-5BE6-4E82-C5407A706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A4A7A-ED7A-449D-9FCE-C7A5EBCC3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7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7082-6065-DD8E-F8F7-1B4C8E9871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B259F-9C15-8A60-230D-ED4D13C13F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1E29F-959C-C4B4-3627-9F1ED48F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8E13-66EB-4E20-B619-70E7F072E2A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F26D4-93E2-13CF-AB69-47CC23F7B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788F-03EF-4E5C-9F27-1A5268A8E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03F3-A98F-49B7-B71A-E1B1B34C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01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3884D-2429-9330-8AC2-799725D5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ECF7F-1091-29CB-946D-81E23B38F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4749F-2CF5-EEEC-B421-EF29A7A09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8E13-66EB-4E20-B619-70E7F072E2A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E4172-217D-7CE9-4880-CAA37B157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16059-8CE1-5B61-F91E-AB83AFE9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03F3-A98F-49B7-B71A-E1B1B34C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18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82E8D-F79B-D42F-E8CD-F3B428849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BBFEC8-B1D9-C1BA-FC11-EABA2F90E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05D87-83DC-1C22-53E6-C311343C5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8E13-66EB-4E20-B619-70E7F072E2A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EBC22-9925-566A-166A-6E841A3A7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D13C3-DAF4-5115-F52C-579711688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03F3-A98F-49B7-B71A-E1B1B34C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12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FF3F8-601E-E5C7-7418-FA20990F9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64D5D-AF1B-6635-4E80-C32882A38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8E7AE0-8950-0550-01F7-B91F03904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7FA1AD-4C3D-9B91-7808-0A3E90F5B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8E13-66EB-4E20-B619-70E7F072E2A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6C3DA4-D194-5450-2105-7D3B915DA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4BF932-1361-70CF-1699-B6C559B1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03F3-A98F-49B7-B71A-E1B1B34C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04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43625-E48A-7010-3B6F-0DBA9B820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3E800-B335-97DC-B152-36B369F0F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CE5E37-3992-C42A-7E3A-38B07EE3D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F0B4E9-9A2E-EBEA-57AE-F5AC82564F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98619D-B6C5-B5B0-AD2E-7BE8E429BA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81FCAE-0C76-7945-DF74-728757D3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8E13-66EB-4E20-B619-70E7F072E2A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215B7-4B1A-2433-97BC-4ECE55F30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66024D-DF9C-866A-463C-6D5F8C8B7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03F3-A98F-49B7-B71A-E1B1B34C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45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BA6CC-3364-4635-E718-8B02B55B6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74F62F-82FB-E943-D048-FDFFFF1DA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8E13-66EB-4E20-B619-70E7F072E2A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84F0D6-E472-BA31-B73F-23ED3F7CE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E71E78-5D3A-67FB-4B1B-400B3DD2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03F3-A98F-49B7-B71A-E1B1B34C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69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C77013-356F-EB93-912B-A4C0677A8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8E13-66EB-4E20-B619-70E7F072E2A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46333-F970-E02C-CE8E-172F4EC04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4DBB8-30B4-3714-B73E-361141010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03F3-A98F-49B7-B71A-E1B1B34C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29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60649-1D18-DF8F-A2C1-FC42C4C6B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479E2-597A-C3EC-CB60-5EF26882C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506271-CD1E-D848-3B2D-E955D98F7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E7F44-CC67-456F-DA99-0E6F5F73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8E13-66EB-4E20-B619-70E7F072E2A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DE8AF3-A06A-2D2F-391B-2A704B2AD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898EE9-3AD3-18F3-70D0-BC3E34EE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03F3-A98F-49B7-B71A-E1B1B34C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67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07313-8088-282B-FF11-5C2738ABB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284DF-5C1D-B04F-4C3C-75B5022B6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77733-D2AE-3381-8C30-8D2D14E3F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B797-3A97-4525-AD79-2B576BF4D661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6DFE5-B3B3-670D-6DD6-CAE35FCA5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C2CDA-C7A8-7035-97A6-CE92C5FB1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A4A7A-ED7A-449D-9FCE-C7A5EBCC3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42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65FC2-16AA-3A3F-DC4C-839F3385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70DE93-7953-6D5A-7E1E-4FC15473A0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14F606-ED8C-3D5F-960D-0B9C09C94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B3E024-D862-0CD3-FB7A-A881701D9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8E13-66EB-4E20-B619-70E7F072E2A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FE217-C7D0-9CD3-AE42-CF40F79D6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0595AD-FF14-CBAD-40EE-8B758000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03F3-A98F-49B7-B71A-E1B1B34C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32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5CC03-4A71-4187-AC7C-6DB8B5415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5B9C13-8D0D-8175-E6A6-6575E6CAF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B3A94-3814-FA90-DD5A-D0574F92F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8E13-66EB-4E20-B619-70E7F072E2A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92F2A-F2F3-C71E-B8F0-F2B73F542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CC560-0CC5-1CB5-299B-C217DBE06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03F3-A98F-49B7-B71A-E1B1B34C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67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6DC9EB-A61D-9027-C09F-6DDA71BA59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C9C6F9-5020-B933-1C1F-EBC895319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C1450-631B-2270-6FD8-D7EBF9293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8E13-66EB-4E20-B619-70E7F072E2A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E2A08-77D2-ABB4-F28D-242F89AF5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569DA-9624-2ED8-5FD3-C624D405E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03F3-A98F-49B7-B71A-E1B1B34C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084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5916" y="651477"/>
            <a:ext cx="9514875" cy="898708"/>
          </a:xfrm>
        </p:spPr>
        <p:txBody>
          <a:bodyPr anchor="t" anchorCtr="0"/>
          <a:lstStyle>
            <a:lvl1pPr>
              <a:defRPr sz="5600">
                <a:solidFill>
                  <a:srgbClr val="009939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204" y="2478613"/>
            <a:ext cx="9506587" cy="3226136"/>
          </a:xfrm>
        </p:spPr>
        <p:txBody>
          <a:bodyPr/>
          <a:lstStyle>
            <a:lvl1pPr>
              <a:buClr>
                <a:srgbClr val="009939"/>
              </a:buClr>
              <a:defRPr b="0" i="0">
                <a:latin typeface="Tahoma" charset="0"/>
                <a:ea typeface="Tahoma" charset="0"/>
                <a:cs typeface="Tahoma" charset="0"/>
              </a:defRPr>
            </a:lvl1pPr>
            <a:lvl2pPr>
              <a:buClr>
                <a:srgbClr val="009939"/>
              </a:buClr>
              <a:defRPr b="0" i="0">
                <a:latin typeface="Tahoma" charset="0"/>
                <a:ea typeface="Tahoma" charset="0"/>
                <a:cs typeface="Tahoma" charset="0"/>
              </a:defRPr>
            </a:lvl2pPr>
            <a:lvl3pPr>
              <a:buClr>
                <a:srgbClr val="009939"/>
              </a:buClr>
              <a:defRPr b="0" i="0">
                <a:latin typeface="Tahoma" charset="0"/>
                <a:ea typeface="Tahoma" charset="0"/>
                <a:cs typeface="Tahoma" charset="0"/>
              </a:defRPr>
            </a:lvl3pPr>
            <a:lvl4pPr>
              <a:buClr>
                <a:srgbClr val="009939"/>
              </a:buClr>
              <a:defRPr b="0" i="0">
                <a:latin typeface="Tahoma" charset="0"/>
                <a:ea typeface="Tahoma" charset="0"/>
                <a:cs typeface="Tahoma" charset="0"/>
              </a:defRPr>
            </a:lvl4pPr>
            <a:lvl5pPr>
              <a:buClr>
                <a:srgbClr val="009939"/>
              </a:buClr>
              <a:defRPr b="0" i="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6186353"/>
            <a:ext cx="3409951" cy="276935"/>
          </a:xfrm>
        </p:spPr>
        <p:txBody>
          <a:bodyPr anchor="ctr">
            <a:spAutoFit/>
          </a:bodyPr>
          <a:lstStyle>
            <a:lvl1pPr marL="0" indent="0">
              <a:buNone/>
              <a:defRPr sz="1333" b="0" i="0">
                <a:solidFill>
                  <a:srgbClr val="A2AAAD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/>
              <a:t>12/12/2017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109255" y="6165835"/>
            <a:ext cx="2743200" cy="297454"/>
          </a:xfrm>
          <a:prstGeom prst="rect">
            <a:avLst/>
          </a:prstGeom>
        </p:spPr>
        <p:txBody>
          <a:bodyPr anchor="ctr">
            <a:spAutoFit/>
          </a:bodyPr>
          <a:lstStyle>
            <a:lvl1pPr algn="r">
              <a:defRPr sz="1333" b="0" i="0">
                <a:solidFill>
                  <a:srgbClr val="A2AAAD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AD674DC6-5AB9-C447-AE0D-4554802F2D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616374" y="1565877"/>
            <a:ext cx="9514417" cy="477108"/>
          </a:xfrm>
        </p:spPr>
        <p:txBody>
          <a:bodyPr>
            <a:noAutofit/>
          </a:bodyPr>
          <a:lstStyle>
            <a:lvl1pPr marL="0" indent="0">
              <a:buNone/>
              <a:defRPr sz="2400" b="1" i="0" baseline="0">
                <a:latin typeface="Tahoma" charset="0"/>
                <a:ea typeface="Tahoma" charset="0"/>
                <a:cs typeface="Tahoma" charset="0"/>
              </a:defRPr>
            </a:lvl1pPr>
            <a:lvl2pPr marL="609585" indent="0">
              <a:buNone/>
              <a:defRPr sz="2400" b="1" i="0">
                <a:latin typeface="Tahoma" charset="0"/>
                <a:ea typeface="Tahoma" charset="0"/>
                <a:cs typeface="Tahoma" charset="0"/>
              </a:defRPr>
            </a:lvl2pPr>
            <a:lvl3pPr marL="1219170" indent="0">
              <a:buNone/>
              <a:defRPr sz="2400" b="1" i="0">
                <a:latin typeface="Tahoma" charset="0"/>
                <a:ea typeface="Tahoma" charset="0"/>
                <a:cs typeface="Tahoma" charset="0"/>
              </a:defRPr>
            </a:lvl3pPr>
            <a:lvl4pPr marL="1828754" indent="0">
              <a:buNone/>
              <a:defRPr sz="2400" b="1" i="0">
                <a:latin typeface="Tahoma" charset="0"/>
                <a:ea typeface="Tahoma" charset="0"/>
                <a:cs typeface="Tahoma" charset="0"/>
              </a:defRPr>
            </a:lvl4pPr>
            <a:lvl5pPr marL="2438339" indent="0">
              <a:buNone/>
              <a:defRPr sz="2400" b="1" i="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/>
              <a:t>Slide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792" y="5662160"/>
            <a:ext cx="1439889" cy="1195841"/>
          </a:xfrm>
          <a:prstGeom prst="rect">
            <a:avLst/>
          </a:prstGeom>
          <a:effectLst>
            <a:outerShdw blurRad="50800" dist="38100" dir="2100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2600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4031-1728-EEF3-F547-7E124A423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CB5E76-3D3B-1F37-38D5-C84AD1AA20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6CAEB-25F7-010D-ADDF-DEA5675E8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0A9A-E653-4743-8796-3E94EB883441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5D39A-ECD4-42BD-FC67-5F9327518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A9C51-2051-294C-E368-30D59E7DD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6F64A-8880-4B6D-8DBF-65B048A8B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80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B9D17-0565-65C0-523F-480D1BA9D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3C3A8-6359-B01E-C765-07DB4CA28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EB3DD-FE83-5BF7-B8F3-2BA76FAD1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0A9A-E653-4743-8796-3E94EB883441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454AD-5B92-DA99-5819-C9525C194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C8A3D-1635-8B52-29B4-7DC2AEBC1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6F64A-8880-4B6D-8DBF-65B048A8B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72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F38F9-F9DA-AD7C-B7A5-542309348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CB46A-33F0-FE88-1CC7-7870974A4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9F9D8-1802-CCBF-2C3E-E4BD2B550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0A9A-E653-4743-8796-3E94EB883441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0FBA0-2468-7158-D605-C3CE1FE49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6D2AC-A4BB-8982-FEB0-70CD00814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6F64A-8880-4B6D-8DBF-65B048A8B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105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24AEA-478A-668C-5ECC-A2FEDEBFB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5400B-0BEA-02B3-C94D-760612D28E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F4D25D-C453-E392-5FCC-7D404ADE2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15DA24-D4AA-9C5E-F7CC-C4CBE9768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0A9A-E653-4743-8796-3E94EB883441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63359D-5E9A-0153-AC56-94D0AF4F7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CC7190-9855-C3A4-FB05-EF19D33C0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6F64A-8880-4B6D-8DBF-65B048A8B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94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D81BA-4601-3270-A1B2-AFE311E59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B8EF81-4E85-FDA8-CA18-857B2A9CF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47B2DD-FD4D-E275-0F98-2872C9F20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C57E36-2731-34C8-7491-5011DB58D5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15033-0C09-2BA0-7610-9B10C0806A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0A3D91-5F51-1D39-16FD-9374DEBE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0A9A-E653-4743-8796-3E94EB883441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47A0FA-987B-CEB9-35FA-0BF91DB6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60B821-9558-3A41-3A2F-EBA698F53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6F64A-8880-4B6D-8DBF-65B048A8B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15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8C10A-415D-1E24-1E5E-9BD80BB4A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27143F-C02F-7658-F9DC-CD8E43F3B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0A9A-E653-4743-8796-3E94EB883441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564C11-C63A-D468-22A5-1DA2CE32F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C705E-E860-6069-0608-33CB5CDE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6F64A-8880-4B6D-8DBF-65B048A8B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26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55806-A811-C967-77DB-322366076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45AF4-CFA9-136F-D056-F1853B8C9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AA776-6E0E-3313-D133-B805A7566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B797-3A97-4525-AD79-2B576BF4D661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26AC6-25EE-CA38-3227-1ADA753C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BC42E-BA7C-12C7-A9EB-B5029C88C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A4A7A-ED7A-449D-9FCE-C7A5EBCC3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503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D40274-6C93-AE19-496E-65F38777A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0A9A-E653-4743-8796-3E94EB883441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9CD21B-3DC4-45D6-77F8-85C0FC26D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18693-739B-8E39-C63E-163C14117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6F64A-8880-4B6D-8DBF-65B048A8B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220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1004D-0FCA-36A4-D137-B9273E21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D38B3-9124-FD40-A523-4AC931075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2F97D0-22A6-3DAC-6BAF-275024DFC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6C35E-6E82-83AE-068C-F40AE8C80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0A9A-E653-4743-8796-3E94EB883441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DC79E-6F04-F464-7406-A74BE421D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F99FC4-680D-49EE-C154-204F2D2D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6F64A-8880-4B6D-8DBF-65B048A8B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21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0D0FE-906A-5D22-35B9-B8216CDCD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9BA9D7-C8C6-8497-1D98-B1C0A20C02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7FF9B7-1ECE-694D-F2BC-C14A44EF00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3C553-0606-157A-F822-E38FA247D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0A9A-E653-4743-8796-3E94EB883441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BB43B2-5012-FEA7-B41E-77F49A0E3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6EA580-8934-4BF6-9AA9-B2C100F04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6F64A-8880-4B6D-8DBF-65B048A8B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362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918F5-C577-9EFC-CCEC-1E278F796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90C58E-968B-7B8A-A711-4128002AD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5E43E-5C36-4A50-7511-73D7C67CF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0A9A-E653-4743-8796-3E94EB883441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05B4E-AA67-3C78-AB83-4D79F1577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BF8DC-CA71-4590-0145-FD900A0DF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6F64A-8880-4B6D-8DBF-65B048A8B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031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87565B-01EE-056C-66A8-DC892D3C67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FDEEE6-6187-A19B-2C12-08CB352C8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2970B-8295-9C9E-CBB7-BF84E45E2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0A9A-E653-4743-8796-3E94EB883441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A7CC2-7411-F1BB-5931-A3CF67566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AD570-8A92-F039-57F0-F888227D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6F64A-8880-4B6D-8DBF-65B048A8B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5795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6782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C562-FABE-9CF0-3E14-38846B55B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A1DF0-0DA5-155A-26DC-2B8FD05B93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92D29C-4954-1487-B360-9ED0104918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1E626-1F43-0B52-7170-BD58E115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B797-3A97-4525-AD79-2B576BF4D661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50D68-512E-E658-8D20-7594580CD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1634BE-2923-FA74-4ADE-C5DBC5F48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A4A7A-ED7A-449D-9FCE-C7A5EBCC3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8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164F6-0ABC-2FBF-8552-FDC9C9C4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292C0-AE55-A2D8-6B34-BC3A4644D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26A0D1-82AD-1B96-B097-13C87BD78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17A4C6-4164-4930-B614-A7DEAE7D7C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EBCD03-A44F-F03D-B2D3-C12BC8AD7C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F03A32-FF26-85FF-57D3-4978DEFFF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B797-3A97-4525-AD79-2B576BF4D661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2FB7B-2E48-73EA-5A04-0EC04586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14745B-F124-E7B9-C2DF-A8ADB1D69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A4A7A-ED7A-449D-9FCE-C7A5EBCC3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00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52957-61C7-35F3-1700-4D09C19F8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B0A88E-2E77-00AE-FC41-587340A8F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B797-3A97-4525-AD79-2B576BF4D661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F6B756-B742-3AC7-7BE2-F3E1CE72E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4DAEC-1DB5-895A-47C6-2D8902A5C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A4A7A-ED7A-449D-9FCE-C7A5EBCC3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75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C75632-0F55-108E-BBF3-C16530D1C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B797-3A97-4525-AD79-2B576BF4D661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F92418-9DC4-85E6-772C-DC45F5208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CB36B-88C0-1C09-F434-BC4ABA1F9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A4A7A-ED7A-449D-9FCE-C7A5EBCC3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8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417B3-6366-2414-9867-6B1D0DF06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A0F11-7627-50BC-78C4-1D40623D7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7D5AC-D642-322E-DB88-DA1102A20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F437B0-F0CC-9BAD-0423-17AE9DB84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B797-3A97-4525-AD79-2B576BF4D661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3D48F-2929-86F2-7771-04A4B48AF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82CCEB-493B-1BFC-6827-98A4DD5DA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A4A7A-ED7A-449D-9FCE-C7A5EBCC3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01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F205C-F402-ECA6-23F2-1D5AAB204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463CE5-005B-C358-41FD-B403C4F5CF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619F57-EB33-C43D-51FE-6767A2652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0CF531-6BB2-82AD-C763-1C4FDAD1F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B797-3A97-4525-AD79-2B576BF4D661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AB21FA-7694-BFB7-1C84-908B79F3E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B10F3-0257-B939-5E87-2EBF1AD46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A4A7A-ED7A-449D-9FCE-C7A5EBCC3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83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F4AB11-522E-75CD-A188-F63750736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5A851-A2D2-2DF1-588E-5AFF3ABF6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7940B-34F8-197C-915C-321444DD8B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F0B797-3A97-4525-AD79-2B576BF4D661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2F14F-02B6-FC69-1149-6C989F5BEE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4D9F7-57E3-609C-3ADC-43CB8F4F9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4A4A7A-ED7A-449D-9FCE-C7A5EBCC3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9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06D3E6-E068-97E5-298C-26DEF59AF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8649F2-B4FF-CD55-0A45-C0DAB6679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9D50C-E112-7A7E-2951-6003DDB3F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D8E13-66EB-4E20-B619-70E7F072E2A8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4A38D-9FF2-43BA-37E1-4C688E208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A5710-3A11-1A90-FEDC-6FC8918C8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303F3-A98F-49B7-B71A-E1B1B34C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1A0A98-52F7-2F51-3472-E39B9E3C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B2E49-8335-7686-2E15-33E273C06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FF096-E2F0-6A35-4106-1098B7188B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10A9A-E653-4743-8796-3E94EB883441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010AE-7535-C5C8-F134-617059A08D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B0F89-06F5-51E5-D91F-680E641E7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6F64A-8880-4B6D-8DBF-65B048A8B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4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19.png"/><Relationship Id="rId4" Type="http://schemas.openxmlformats.org/officeDocument/2006/relationships/customXml" Target="../ink/ink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19.png"/><Relationship Id="rId4" Type="http://schemas.openxmlformats.org/officeDocument/2006/relationships/customXml" Target="../ink/ink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19.png"/><Relationship Id="rId4" Type="http://schemas.openxmlformats.org/officeDocument/2006/relationships/customXml" Target="../ink/ink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19.png"/><Relationship Id="rId4" Type="http://schemas.openxmlformats.org/officeDocument/2006/relationships/customXml" Target="../ink/ink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19.png"/><Relationship Id="rId4" Type="http://schemas.openxmlformats.org/officeDocument/2006/relationships/customXml" Target="../ink/ink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.jpe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8.xml"/><Relationship Id="rId21" Type="http://schemas.openxmlformats.org/officeDocument/2006/relationships/image" Target="../media/image36.png"/><Relationship Id="rId42" Type="http://schemas.openxmlformats.org/officeDocument/2006/relationships/customXml" Target="../ink/ink26.xml"/><Relationship Id="rId47" Type="http://schemas.openxmlformats.org/officeDocument/2006/relationships/image" Target="../media/image49.png"/><Relationship Id="rId63" Type="http://schemas.openxmlformats.org/officeDocument/2006/relationships/image" Target="../media/image57.png"/><Relationship Id="rId68" Type="http://schemas.openxmlformats.org/officeDocument/2006/relationships/customXml" Target="../ink/ink39.xml"/><Relationship Id="rId2" Type="http://schemas.openxmlformats.org/officeDocument/2006/relationships/notesSlide" Target="../notesSlides/notesSlide14.xml"/><Relationship Id="rId16" Type="http://schemas.openxmlformats.org/officeDocument/2006/relationships/customXml" Target="../ink/ink13.xml"/><Relationship Id="rId29" Type="http://schemas.openxmlformats.org/officeDocument/2006/relationships/image" Target="../media/image40.png"/><Relationship Id="rId11" Type="http://schemas.openxmlformats.org/officeDocument/2006/relationships/image" Target="../media/image31.png"/><Relationship Id="rId24" Type="http://schemas.openxmlformats.org/officeDocument/2006/relationships/customXml" Target="../ink/ink17.xml"/><Relationship Id="rId32" Type="http://schemas.openxmlformats.org/officeDocument/2006/relationships/customXml" Target="../ink/ink21.xml"/><Relationship Id="rId37" Type="http://schemas.openxmlformats.org/officeDocument/2006/relationships/image" Target="../media/image44.png"/><Relationship Id="rId40" Type="http://schemas.openxmlformats.org/officeDocument/2006/relationships/customXml" Target="../ink/ink25.xml"/><Relationship Id="rId45" Type="http://schemas.openxmlformats.org/officeDocument/2006/relationships/image" Target="../media/image48.png"/><Relationship Id="rId53" Type="http://schemas.openxmlformats.org/officeDocument/2006/relationships/image" Target="../media/image52.png"/><Relationship Id="rId58" Type="http://schemas.openxmlformats.org/officeDocument/2006/relationships/customXml" Target="../ink/ink34.xml"/><Relationship Id="rId66" Type="http://schemas.openxmlformats.org/officeDocument/2006/relationships/customXml" Target="../ink/ink38.xml"/><Relationship Id="rId5" Type="http://schemas.openxmlformats.org/officeDocument/2006/relationships/image" Target="../media/image28.png"/><Relationship Id="rId61" Type="http://schemas.openxmlformats.org/officeDocument/2006/relationships/image" Target="../media/image56.png"/><Relationship Id="rId19" Type="http://schemas.openxmlformats.org/officeDocument/2006/relationships/image" Target="../media/image35.png"/><Relationship Id="rId14" Type="http://schemas.openxmlformats.org/officeDocument/2006/relationships/customXml" Target="../ink/ink12.xml"/><Relationship Id="rId22" Type="http://schemas.openxmlformats.org/officeDocument/2006/relationships/customXml" Target="../ink/ink16.xml"/><Relationship Id="rId27" Type="http://schemas.openxmlformats.org/officeDocument/2006/relationships/image" Target="../media/image39.png"/><Relationship Id="rId30" Type="http://schemas.openxmlformats.org/officeDocument/2006/relationships/customXml" Target="../ink/ink20.xml"/><Relationship Id="rId35" Type="http://schemas.openxmlformats.org/officeDocument/2006/relationships/image" Target="../media/image43.png"/><Relationship Id="rId43" Type="http://schemas.openxmlformats.org/officeDocument/2006/relationships/image" Target="../media/image47.png"/><Relationship Id="rId48" Type="http://schemas.openxmlformats.org/officeDocument/2006/relationships/customXml" Target="../ink/ink29.xml"/><Relationship Id="rId56" Type="http://schemas.openxmlformats.org/officeDocument/2006/relationships/customXml" Target="../ink/ink33.xml"/><Relationship Id="rId64" Type="http://schemas.openxmlformats.org/officeDocument/2006/relationships/customXml" Target="../ink/ink37.xml"/><Relationship Id="rId69" Type="http://schemas.openxmlformats.org/officeDocument/2006/relationships/image" Target="../media/image60.png"/><Relationship Id="rId8" Type="http://schemas.openxmlformats.org/officeDocument/2006/relationships/customXml" Target="../ink/ink9.xml"/><Relationship Id="rId51" Type="http://schemas.openxmlformats.org/officeDocument/2006/relationships/image" Target="../media/image51.png"/><Relationship Id="rId72" Type="http://schemas.openxmlformats.org/officeDocument/2006/relationships/image" Target="../media/image63.jpeg"/><Relationship Id="rId3" Type="http://schemas.openxmlformats.org/officeDocument/2006/relationships/image" Target="../media/image27.png"/><Relationship Id="rId12" Type="http://schemas.openxmlformats.org/officeDocument/2006/relationships/customXml" Target="../ink/ink11.xml"/><Relationship Id="rId17" Type="http://schemas.openxmlformats.org/officeDocument/2006/relationships/image" Target="../media/image34.png"/><Relationship Id="rId25" Type="http://schemas.openxmlformats.org/officeDocument/2006/relationships/image" Target="../media/image38.png"/><Relationship Id="rId33" Type="http://schemas.openxmlformats.org/officeDocument/2006/relationships/image" Target="../media/image42.png"/><Relationship Id="rId38" Type="http://schemas.openxmlformats.org/officeDocument/2006/relationships/customXml" Target="../ink/ink24.xml"/><Relationship Id="rId46" Type="http://schemas.openxmlformats.org/officeDocument/2006/relationships/customXml" Target="../ink/ink28.xml"/><Relationship Id="rId59" Type="http://schemas.openxmlformats.org/officeDocument/2006/relationships/image" Target="../media/image55.png"/><Relationship Id="rId67" Type="http://schemas.openxmlformats.org/officeDocument/2006/relationships/image" Target="../media/image59.png"/><Relationship Id="rId20" Type="http://schemas.openxmlformats.org/officeDocument/2006/relationships/customXml" Target="../ink/ink15.xml"/><Relationship Id="rId41" Type="http://schemas.openxmlformats.org/officeDocument/2006/relationships/image" Target="../media/image46.png"/><Relationship Id="rId54" Type="http://schemas.openxmlformats.org/officeDocument/2006/relationships/customXml" Target="../ink/ink32.xml"/><Relationship Id="rId62" Type="http://schemas.openxmlformats.org/officeDocument/2006/relationships/customXml" Target="../ink/ink36.xml"/><Relationship Id="rId70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8.xml"/><Relationship Id="rId15" Type="http://schemas.openxmlformats.org/officeDocument/2006/relationships/image" Target="../media/image33.png"/><Relationship Id="rId23" Type="http://schemas.openxmlformats.org/officeDocument/2006/relationships/image" Target="../media/image37.png"/><Relationship Id="rId28" Type="http://schemas.openxmlformats.org/officeDocument/2006/relationships/customXml" Target="../ink/ink19.xml"/><Relationship Id="rId36" Type="http://schemas.openxmlformats.org/officeDocument/2006/relationships/customXml" Target="../ink/ink23.xml"/><Relationship Id="rId49" Type="http://schemas.openxmlformats.org/officeDocument/2006/relationships/image" Target="../media/image50.png"/><Relationship Id="rId57" Type="http://schemas.openxmlformats.org/officeDocument/2006/relationships/image" Target="../media/image54.png"/><Relationship Id="rId10" Type="http://schemas.openxmlformats.org/officeDocument/2006/relationships/customXml" Target="../ink/ink10.xml"/><Relationship Id="rId31" Type="http://schemas.openxmlformats.org/officeDocument/2006/relationships/image" Target="../media/image41.png"/><Relationship Id="rId44" Type="http://schemas.openxmlformats.org/officeDocument/2006/relationships/customXml" Target="../ink/ink27.xml"/><Relationship Id="rId52" Type="http://schemas.openxmlformats.org/officeDocument/2006/relationships/customXml" Target="../ink/ink31.xml"/><Relationship Id="rId60" Type="http://schemas.openxmlformats.org/officeDocument/2006/relationships/customXml" Target="../ink/ink35.xml"/><Relationship Id="rId65" Type="http://schemas.openxmlformats.org/officeDocument/2006/relationships/image" Target="../media/image58.png"/><Relationship Id="rId73" Type="http://schemas.openxmlformats.org/officeDocument/2006/relationships/image" Target="../media/image64.jpeg"/><Relationship Id="rId4" Type="http://schemas.openxmlformats.org/officeDocument/2006/relationships/customXml" Target="../ink/ink7.xml"/><Relationship Id="rId9" Type="http://schemas.openxmlformats.org/officeDocument/2006/relationships/image" Target="../media/image30.png"/><Relationship Id="rId13" Type="http://schemas.openxmlformats.org/officeDocument/2006/relationships/image" Target="../media/image32.png"/><Relationship Id="rId18" Type="http://schemas.openxmlformats.org/officeDocument/2006/relationships/customXml" Target="../ink/ink14.xml"/><Relationship Id="rId39" Type="http://schemas.openxmlformats.org/officeDocument/2006/relationships/image" Target="../media/image45.png"/><Relationship Id="rId34" Type="http://schemas.openxmlformats.org/officeDocument/2006/relationships/customXml" Target="../ink/ink22.xml"/><Relationship Id="rId50" Type="http://schemas.openxmlformats.org/officeDocument/2006/relationships/customXml" Target="../ink/ink30.xml"/><Relationship Id="rId55" Type="http://schemas.openxmlformats.org/officeDocument/2006/relationships/image" Target="../media/image53.png"/><Relationship Id="rId7" Type="http://schemas.openxmlformats.org/officeDocument/2006/relationships/image" Target="../media/image29.png"/><Relationship Id="rId71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2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2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19.png"/><Relationship Id="rId4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3913C84E-A7BB-5024-22D2-29BA9A2262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6774" r="-1" b="10530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773D14-96AF-0E7A-8ECC-DD950E6392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42" r="-1" b="12479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56FF8C-6990-5AD5-C890-37767F3078F6}"/>
              </a:ext>
            </a:extLst>
          </p:cNvPr>
          <p:cNvSpPr/>
          <p:nvPr/>
        </p:nvSpPr>
        <p:spPr>
          <a:xfrm>
            <a:off x="421923" y="1714941"/>
            <a:ext cx="6249634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</a:rPr>
              <a:t>FACULTY SENATE COMMITTEE ON ATHLETICS</a:t>
            </a:r>
            <a:endParaRPr kumimoji="0" lang="en-US" sz="5400" b="1" i="0" u="sng" strike="noStrike" kern="1200" cap="none" spc="0" normalizeH="0" baseline="0" noProof="0">
              <a:ln w="0"/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Calibri Light"/>
                <a:cs typeface="Calibri Light"/>
              </a:rPr>
              <a:t>October 8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Calibri Light"/>
                <a:cs typeface="Calibri Light"/>
              </a:rPr>
              <a:t>, 2024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Calibri Light"/>
              <a:cs typeface="Calibri Ligh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Calibri Light" panose="020F0302020204030204"/>
              <a:cs typeface="Calibri Light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Calibri Light" panose="020F0302020204030204"/>
              <a:cs typeface="Calibri Light" panose="020F0302020204030204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BC26C30-37DC-A897-3BC5-D5E7BD2E922B}"/>
              </a:ext>
            </a:extLst>
          </p:cNvPr>
          <p:cNvSpPr txBox="1"/>
          <p:nvPr/>
        </p:nvSpPr>
        <p:spPr>
          <a:xfrm>
            <a:off x="213031" y="4277032"/>
            <a:ext cx="4621161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Christian Spears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Director of Athletics</a:t>
            </a: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Beatrice Crane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Senior Associate AD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89C878-066A-C048-1AC3-1D7D046C56F6}"/>
              </a:ext>
            </a:extLst>
          </p:cNvPr>
          <p:cNvSpPr/>
          <p:nvPr/>
        </p:nvSpPr>
        <p:spPr>
          <a:xfrm>
            <a:off x="839839" y="3613354"/>
            <a:ext cx="11352160" cy="139289"/>
          </a:xfrm>
          <a:prstGeom prst="rect">
            <a:avLst/>
          </a:prstGeom>
          <a:solidFill>
            <a:srgbClr val="00B1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863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F116A7-3979-1202-3A8B-595B124D9AA2}"/>
              </a:ext>
            </a:extLst>
          </p:cNvPr>
          <p:cNvSpPr/>
          <p:nvPr/>
        </p:nvSpPr>
        <p:spPr>
          <a:xfrm>
            <a:off x="4618369" y="-138305"/>
            <a:ext cx="10723262" cy="1261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lt"/>
              <a:cs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 w="0"/>
              <a:solidFill>
                <a:srgbClr val="00B14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  <a:ea typeface="Calibri"/>
              <a:cs typeface="Calibri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600" b="1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ea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E2CE5A-C7A3-6155-2406-2433E91D696A}"/>
              </a:ext>
            </a:extLst>
          </p:cNvPr>
          <p:cNvSpPr/>
          <p:nvPr/>
        </p:nvSpPr>
        <p:spPr>
          <a:xfrm>
            <a:off x="434218" y="154083"/>
            <a:ext cx="11686446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800" b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Lucida Bright"/>
              </a:rPr>
              <a:t>GAME PLAN </a:t>
            </a:r>
          </a:p>
          <a:p>
            <a:endParaRPr lang="en-US" sz="4800" b="1">
              <a:ln w="0"/>
              <a:solidFill>
                <a:schemeClr val="bg2">
                  <a:lumMod val="76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Franklin Gothic Demi"/>
              <a:ea typeface="Calibri"/>
              <a:cs typeface="Calibri"/>
            </a:endParaRPr>
          </a:p>
          <a:p>
            <a:endParaRPr lang="en-US" sz="4800" b="1" u="sng">
              <a:ln w="0"/>
              <a:solidFill>
                <a:srgbClr val="00B1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lt"/>
              <a:cs typeface="+mn-lt"/>
            </a:endParaRPr>
          </a:p>
          <a:p>
            <a:endParaRPr lang="en-US" sz="4800" b="1" u="sng">
              <a:ln w="0"/>
              <a:solidFill>
                <a:srgbClr val="00B1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Calibri" panose="020F0502020204030204"/>
              <a:cs typeface="Calibri"/>
            </a:endParaRPr>
          </a:p>
          <a:p>
            <a:endParaRPr lang="en-US" sz="2400" b="1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Calibri" panose="020F0502020204030204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E888453-02F1-F712-5C2C-724E0121CE6F}"/>
                  </a:ext>
                </a:extLst>
              </p14:cNvPr>
              <p14:cNvContentPartPr/>
              <p14:nvPr/>
            </p14:nvContentPartPr>
            <p14:xfrm>
              <a:off x="2293257" y="2097314"/>
              <a:ext cx="18142" cy="18142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E888453-02F1-F712-5C2C-724E0121CE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86157" y="1190214"/>
                <a:ext cx="1814200" cy="18142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841C610-0F1F-2031-78B4-9A2CF7E7D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5324" y="56293"/>
            <a:ext cx="1606260" cy="1071134"/>
          </a:xfrm>
          <a:prstGeom prst="rect">
            <a:avLst/>
          </a:prstGeom>
        </p:spPr>
      </p:pic>
      <p:pic>
        <p:nvPicPr>
          <p:cNvPr id="6" name="Picture 5" descr="A green and black logo&#10;&#10;Description automatically generated">
            <a:extLst>
              <a:ext uri="{FF2B5EF4-FFF2-40B4-BE49-F238E27FC236}">
                <a16:creationId xmlns:a16="http://schemas.microsoft.com/office/drawing/2014/main" id="{6EB3D564-83E4-DD41-A2DD-ACF8EBDF14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0909" y="854381"/>
            <a:ext cx="2933700" cy="5810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71F5D8-8E9A-41F7-D888-E97BFD62291F}"/>
              </a:ext>
            </a:extLst>
          </p:cNvPr>
          <p:cNvSpPr txBox="1"/>
          <p:nvPr/>
        </p:nvSpPr>
        <p:spPr>
          <a:xfrm>
            <a:off x="316493" y="1442943"/>
            <a:ext cx="6973239" cy="39087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4000" b="1">
                <a:ea typeface="Calibri"/>
                <a:cs typeface="Calibri"/>
              </a:rPr>
              <a:t>Championship Pace</a:t>
            </a:r>
          </a:p>
          <a:p>
            <a:endParaRPr lang="en-US" sz="4000" b="1">
              <a:ea typeface="Calibri"/>
              <a:cs typeface="Calibri"/>
            </a:endParaRPr>
          </a:p>
          <a:p>
            <a:r>
              <a:rPr lang="en-US" sz="3200" b="1">
                <a:solidFill>
                  <a:srgbClr val="00B050"/>
                </a:solidFill>
                <a:ea typeface="Calibri"/>
                <a:cs typeface="Calibri"/>
              </a:rPr>
              <a:t>#18  Work with Campus Facilities &amp; Operations to relocate trash receptacle from outside Cam Henderson Center</a:t>
            </a:r>
          </a:p>
          <a:p>
            <a:endParaRPr lang="en-US" sz="4000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6918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F116A7-3979-1202-3A8B-595B124D9AA2}"/>
              </a:ext>
            </a:extLst>
          </p:cNvPr>
          <p:cNvSpPr/>
          <p:nvPr/>
        </p:nvSpPr>
        <p:spPr>
          <a:xfrm>
            <a:off x="4618369" y="-138305"/>
            <a:ext cx="10723262" cy="1261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lt"/>
              <a:cs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 w="0"/>
              <a:solidFill>
                <a:srgbClr val="00B14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  <a:ea typeface="Calibri"/>
              <a:cs typeface="Calibri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600" b="1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ea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E2CE5A-C7A3-6155-2406-2433E91D696A}"/>
              </a:ext>
            </a:extLst>
          </p:cNvPr>
          <p:cNvSpPr/>
          <p:nvPr/>
        </p:nvSpPr>
        <p:spPr>
          <a:xfrm>
            <a:off x="434218" y="154083"/>
            <a:ext cx="11686446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800" b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Lucida Bright"/>
              </a:rPr>
              <a:t>GAME PLAN </a:t>
            </a:r>
          </a:p>
          <a:p>
            <a:endParaRPr lang="en-US" sz="4800" b="1">
              <a:ln w="0"/>
              <a:solidFill>
                <a:schemeClr val="bg2">
                  <a:lumMod val="76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Franklin Gothic Demi"/>
              <a:ea typeface="Calibri"/>
              <a:cs typeface="Calibri"/>
            </a:endParaRPr>
          </a:p>
          <a:p>
            <a:endParaRPr lang="en-US" sz="4800" b="1" u="sng">
              <a:ln w="0"/>
              <a:solidFill>
                <a:srgbClr val="00B1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lt"/>
              <a:cs typeface="+mn-lt"/>
            </a:endParaRPr>
          </a:p>
          <a:p>
            <a:endParaRPr lang="en-US" sz="4800" b="1" u="sng">
              <a:ln w="0"/>
              <a:solidFill>
                <a:srgbClr val="00B1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Calibri" panose="020F0502020204030204"/>
              <a:cs typeface="Calibri"/>
            </a:endParaRPr>
          </a:p>
          <a:p>
            <a:endParaRPr lang="en-US" sz="2400" b="1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Calibri" panose="020F0502020204030204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E888453-02F1-F712-5C2C-724E0121CE6F}"/>
                  </a:ext>
                </a:extLst>
              </p14:cNvPr>
              <p14:cNvContentPartPr/>
              <p14:nvPr/>
            </p14:nvContentPartPr>
            <p14:xfrm>
              <a:off x="2293257" y="2097314"/>
              <a:ext cx="18142" cy="18142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E888453-02F1-F712-5C2C-724E0121CE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86157" y="1190214"/>
                <a:ext cx="1814200" cy="18142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841C610-0F1F-2031-78B4-9A2CF7E7D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5324" y="56293"/>
            <a:ext cx="1606260" cy="1071134"/>
          </a:xfrm>
          <a:prstGeom prst="rect">
            <a:avLst/>
          </a:prstGeom>
        </p:spPr>
      </p:pic>
      <p:pic>
        <p:nvPicPr>
          <p:cNvPr id="6" name="Picture 5" descr="A green and black logo&#10;&#10;Description automatically generated">
            <a:extLst>
              <a:ext uri="{FF2B5EF4-FFF2-40B4-BE49-F238E27FC236}">
                <a16:creationId xmlns:a16="http://schemas.microsoft.com/office/drawing/2014/main" id="{6EB3D564-83E4-DD41-A2DD-ACF8EBDF14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0909" y="854381"/>
            <a:ext cx="2933700" cy="5810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71F5D8-8E9A-41F7-D888-E97BFD62291F}"/>
              </a:ext>
            </a:extLst>
          </p:cNvPr>
          <p:cNvSpPr txBox="1"/>
          <p:nvPr/>
        </p:nvSpPr>
        <p:spPr>
          <a:xfrm>
            <a:off x="316493" y="1442943"/>
            <a:ext cx="6973239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4000" b="1">
                <a:ea typeface="Calibri"/>
                <a:cs typeface="Calibri"/>
              </a:rPr>
              <a:t>Championship Process</a:t>
            </a:r>
            <a:endParaRPr lang="en-US"/>
          </a:p>
          <a:p>
            <a:endParaRPr lang="en-US" sz="3200" b="1">
              <a:solidFill>
                <a:srgbClr val="00B050"/>
              </a:solidFill>
              <a:ea typeface="Calibri"/>
              <a:cs typeface="Calibri"/>
            </a:endParaRPr>
          </a:p>
          <a:p>
            <a:r>
              <a:rPr lang="en-US" sz="3200" b="1">
                <a:solidFill>
                  <a:srgbClr val="00B050"/>
                </a:solidFill>
                <a:ea typeface="Calibri"/>
                <a:cs typeface="Calibri"/>
              </a:rPr>
              <a:t>#7 Partner with campus admissions to implement admissions dashboard for incoming student-athletes</a:t>
            </a:r>
          </a:p>
        </p:txBody>
      </p:sp>
    </p:spTree>
    <p:extLst>
      <p:ext uri="{BB962C8B-B14F-4D97-AF65-F5344CB8AC3E}">
        <p14:creationId xmlns:p14="http://schemas.microsoft.com/office/powerpoint/2010/main" val="3608612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F116A7-3979-1202-3A8B-595B124D9AA2}"/>
              </a:ext>
            </a:extLst>
          </p:cNvPr>
          <p:cNvSpPr/>
          <p:nvPr/>
        </p:nvSpPr>
        <p:spPr>
          <a:xfrm>
            <a:off x="4618369" y="-138305"/>
            <a:ext cx="10723262" cy="1261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lt"/>
              <a:cs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 w="0"/>
              <a:solidFill>
                <a:srgbClr val="00B14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  <a:ea typeface="Calibri"/>
              <a:cs typeface="Calibri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600" b="1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ea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E2CE5A-C7A3-6155-2406-2433E91D696A}"/>
              </a:ext>
            </a:extLst>
          </p:cNvPr>
          <p:cNvSpPr/>
          <p:nvPr/>
        </p:nvSpPr>
        <p:spPr>
          <a:xfrm>
            <a:off x="434218" y="154083"/>
            <a:ext cx="11686446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800" b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Lucida Bright"/>
              </a:rPr>
              <a:t>GAME PLAN </a:t>
            </a:r>
          </a:p>
          <a:p>
            <a:endParaRPr lang="en-US" sz="4800" b="1">
              <a:ln w="0"/>
              <a:solidFill>
                <a:schemeClr val="bg2">
                  <a:lumMod val="76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Franklin Gothic Demi"/>
              <a:ea typeface="Calibri"/>
              <a:cs typeface="Calibri"/>
            </a:endParaRPr>
          </a:p>
          <a:p>
            <a:endParaRPr lang="en-US" sz="4800" b="1" u="sng">
              <a:ln w="0"/>
              <a:solidFill>
                <a:srgbClr val="00B1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lt"/>
              <a:cs typeface="+mn-lt"/>
            </a:endParaRPr>
          </a:p>
          <a:p>
            <a:endParaRPr lang="en-US" sz="4800" b="1" u="sng">
              <a:ln w="0"/>
              <a:solidFill>
                <a:srgbClr val="00B1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Calibri" panose="020F0502020204030204"/>
              <a:cs typeface="Calibri"/>
            </a:endParaRPr>
          </a:p>
          <a:p>
            <a:endParaRPr lang="en-US" sz="2400" b="1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Calibri" panose="020F0502020204030204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E888453-02F1-F712-5C2C-724E0121CE6F}"/>
                  </a:ext>
                </a:extLst>
              </p14:cNvPr>
              <p14:cNvContentPartPr/>
              <p14:nvPr/>
            </p14:nvContentPartPr>
            <p14:xfrm>
              <a:off x="2293257" y="2097314"/>
              <a:ext cx="18142" cy="18142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E888453-02F1-F712-5C2C-724E0121CE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86157" y="1190214"/>
                <a:ext cx="1814200" cy="18142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841C610-0F1F-2031-78B4-9A2CF7E7D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5324" y="56293"/>
            <a:ext cx="1606260" cy="1071134"/>
          </a:xfrm>
          <a:prstGeom prst="rect">
            <a:avLst/>
          </a:prstGeom>
        </p:spPr>
      </p:pic>
      <p:pic>
        <p:nvPicPr>
          <p:cNvPr id="6" name="Picture 5" descr="A green and black logo&#10;&#10;Description automatically generated">
            <a:extLst>
              <a:ext uri="{FF2B5EF4-FFF2-40B4-BE49-F238E27FC236}">
                <a16:creationId xmlns:a16="http://schemas.microsoft.com/office/drawing/2014/main" id="{6EB3D564-83E4-DD41-A2DD-ACF8EBDF14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0909" y="854381"/>
            <a:ext cx="2933700" cy="5810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71F5D8-8E9A-41F7-D888-E97BFD62291F}"/>
              </a:ext>
            </a:extLst>
          </p:cNvPr>
          <p:cNvSpPr txBox="1"/>
          <p:nvPr/>
        </p:nvSpPr>
        <p:spPr>
          <a:xfrm>
            <a:off x="316493" y="1442943"/>
            <a:ext cx="6973239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4000" b="1">
                <a:ea typeface="Calibri"/>
                <a:cs typeface="Calibri"/>
              </a:rPr>
              <a:t>Championship Planning</a:t>
            </a:r>
            <a:endParaRPr lang="en-US"/>
          </a:p>
          <a:p>
            <a:endParaRPr lang="en-US" sz="4000" b="1">
              <a:ea typeface="Calibri"/>
              <a:cs typeface="Calibri"/>
            </a:endParaRPr>
          </a:p>
          <a:p>
            <a:r>
              <a:rPr lang="en-US" sz="3200" b="1">
                <a:solidFill>
                  <a:srgbClr val="00B050"/>
                </a:solidFill>
                <a:ea typeface="Calibri"/>
                <a:cs typeface="Calibri"/>
              </a:rPr>
              <a:t>#4  Create Herd Intern program to provide work experience opportunities for student-athletes no longer able to compete with their teams</a:t>
            </a:r>
          </a:p>
        </p:txBody>
      </p:sp>
    </p:spTree>
    <p:extLst>
      <p:ext uri="{BB962C8B-B14F-4D97-AF65-F5344CB8AC3E}">
        <p14:creationId xmlns:p14="http://schemas.microsoft.com/office/powerpoint/2010/main" val="3111729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F116A7-3979-1202-3A8B-595B124D9AA2}"/>
              </a:ext>
            </a:extLst>
          </p:cNvPr>
          <p:cNvSpPr/>
          <p:nvPr/>
        </p:nvSpPr>
        <p:spPr>
          <a:xfrm>
            <a:off x="4618369" y="-138305"/>
            <a:ext cx="10723262" cy="1261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lt"/>
              <a:cs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 w="0"/>
              <a:solidFill>
                <a:srgbClr val="00B14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  <a:ea typeface="Calibri"/>
              <a:cs typeface="Calibri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600" b="1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ea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E2CE5A-C7A3-6155-2406-2433E91D696A}"/>
              </a:ext>
            </a:extLst>
          </p:cNvPr>
          <p:cNvSpPr/>
          <p:nvPr/>
        </p:nvSpPr>
        <p:spPr>
          <a:xfrm>
            <a:off x="434218" y="154083"/>
            <a:ext cx="11686446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800" b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Lucida Bright"/>
              </a:rPr>
              <a:t>GAME PLAN </a:t>
            </a:r>
          </a:p>
          <a:p>
            <a:endParaRPr lang="en-US" sz="4800" b="1">
              <a:ln w="0"/>
              <a:solidFill>
                <a:schemeClr val="bg2">
                  <a:lumMod val="76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Franklin Gothic Demi"/>
              <a:ea typeface="Calibri"/>
              <a:cs typeface="Calibri"/>
            </a:endParaRPr>
          </a:p>
          <a:p>
            <a:endParaRPr lang="en-US" sz="4800" b="1" u="sng">
              <a:ln w="0"/>
              <a:solidFill>
                <a:srgbClr val="00B1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lt"/>
              <a:cs typeface="+mn-lt"/>
            </a:endParaRPr>
          </a:p>
          <a:p>
            <a:endParaRPr lang="en-US" sz="4800" b="1" u="sng">
              <a:ln w="0"/>
              <a:solidFill>
                <a:srgbClr val="00B1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Calibri" panose="020F0502020204030204"/>
              <a:cs typeface="Calibri"/>
            </a:endParaRPr>
          </a:p>
          <a:p>
            <a:endParaRPr lang="en-US" sz="2400" b="1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Calibri" panose="020F0502020204030204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E888453-02F1-F712-5C2C-724E0121CE6F}"/>
                  </a:ext>
                </a:extLst>
              </p14:cNvPr>
              <p14:cNvContentPartPr/>
              <p14:nvPr/>
            </p14:nvContentPartPr>
            <p14:xfrm>
              <a:off x="2293257" y="2097314"/>
              <a:ext cx="18142" cy="18142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E888453-02F1-F712-5C2C-724E0121CE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86157" y="1190214"/>
                <a:ext cx="1814200" cy="18142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841C610-0F1F-2031-78B4-9A2CF7E7D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5324" y="56293"/>
            <a:ext cx="1606260" cy="1071134"/>
          </a:xfrm>
          <a:prstGeom prst="rect">
            <a:avLst/>
          </a:prstGeom>
        </p:spPr>
      </p:pic>
      <p:pic>
        <p:nvPicPr>
          <p:cNvPr id="6" name="Picture 5" descr="A green and black logo&#10;&#10;Description automatically generated">
            <a:extLst>
              <a:ext uri="{FF2B5EF4-FFF2-40B4-BE49-F238E27FC236}">
                <a16:creationId xmlns:a16="http://schemas.microsoft.com/office/drawing/2014/main" id="{6EB3D564-83E4-DD41-A2DD-ACF8EBDF14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0909" y="854381"/>
            <a:ext cx="2933700" cy="5810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71F5D8-8E9A-41F7-D888-E97BFD62291F}"/>
              </a:ext>
            </a:extLst>
          </p:cNvPr>
          <p:cNvSpPr txBox="1"/>
          <p:nvPr/>
        </p:nvSpPr>
        <p:spPr>
          <a:xfrm>
            <a:off x="316493" y="1442943"/>
            <a:ext cx="6973239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4000" b="1">
                <a:ea typeface="Calibri"/>
                <a:cs typeface="Calibri"/>
              </a:rPr>
              <a:t>Championship Performance</a:t>
            </a:r>
            <a:endParaRPr lang="en-US"/>
          </a:p>
          <a:p>
            <a:endParaRPr lang="en-US" sz="4000" b="1">
              <a:ea typeface="Calibri"/>
              <a:cs typeface="Calibri"/>
            </a:endParaRPr>
          </a:p>
          <a:p>
            <a:r>
              <a:rPr lang="en-US" sz="3200" b="1">
                <a:solidFill>
                  <a:srgbClr val="00B050"/>
                </a:solidFill>
                <a:ea typeface="Calibri"/>
                <a:cs typeface="Calibri"/>
              </a:rPr>
              <a:t>#1 Complete Academic All-American display in Buck Harless Academic Center</a:t>
            </a:r>
          </a:p>
        </p:txBody>
      </p:sp>
    </p:spTree>
    <p:extLst>
      <p:ext uri="{BB962C8B-B14F-4D97-AF65-F5344CB8AC3E}">
        <p14:creationId xmlns:p14="http://schemas.microsoft.com/office/powerpoint/2010/main" val="2749370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F116A7-3979-1202-3A8B-595B124D9AA2}"/>
              </a:ext>
            </a:extLst>
          </p:cNvPr>
          <p:cNvSpPr/>
          <p:nvPr/>
        </p:nvSpPr>
        <p:spPr>
          <a:xfrm>
            <a:off x="4618369" y="-138305"/>
            <a:ext cx="10723262" cy="1261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lt"/>
              <a:cs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 w="0"/>
              <a:solidFill>
                <a:srgbClr val="00B14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  <a:ea typeface="Calibri"/>
              <a:cs typeface="Calibri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600" b="1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ea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E2CE5A-C7A3-6155-2406-2433E91D696A}"/>
              </a:ext>
            </a:extLst>
          </p:cNvPr>
          <p:cNvSpPr/>
          <p:nvPr/>
        </p:nvSpPr>
        <p:spPr>
          <a:xfrm>
            <a:off x="434218" y="154083"/>
            <a:ext cx="11686446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800" b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Lucida Bright"/>
              </a:rPr>
              <a:t>GAME PLAN </a:t>
            </a:r>
          </a:p>
          <a:p>
            <a:endParaRPr lang="en-US" sz="4800" b="1">
              <a:ln w="0"/>
              <a:solidFill>
                <a:schemeClr val="bg2">
                  <a:lumMod val="76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Franklin Gothic Demi"/>
              <a:ea typeface="Calibri"/>
              <a:cs typeface="Calibri"/>
            </a:endParaRPr>
          </a:p>
          <a:p>
            <a:endParaRPr lang="en-US" sz="4800" b="1" u="sng">
              <a:ln w="0"/>
              <a:solidFill>
                <a:srgbClr val="00B1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lt"/>
              <a:cs typeface="+mn-lt"/>
            </a:endParaRPr>
          </a:p>
          <a:p>
            <a:endParaRPr lang="en-US" sz="4800" b="1" u="sng">
              <a:ln w="0"/>
              <a:solidFill>
                <a:srgbClr val="00B1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Calibri" panose="020F0502020204030204"/>
              <a:cs typeface="Calibri"/>
            </a:endParaRPr>
          </a:p>
          <a:p>
            <a:endParaRPr lang="en-US" sz="2400" b="1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Calibri" panose="020F0502020204030204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E888453-02F1-F712-5C2C-724E0121CE6F}"/>
                  </a:ext>
                </a:extLst>
              </p14:cNvPr>
              <p14:cNvContentPartPr/>
              <p14:nvPr/>
            </p14:nvContentPartPr>
            <p14:xfrm>
              <a:off x="2293257" y="2097314"/>
              <a:ext cx="18142" cy="18142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E888453-02F1-F712-5C2C-724E0121CE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86157" y="1190214"/>
                <a:ext cx="1814200" cy="18142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841C610-0F1F-2031-78B4-9A2CF7E7D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5324" y="56293"/>
            <a:ext cx="1606260" cy="1071134"/>
          </a:xfrm>
          <a:prstGeom prst="rect">
            <a:avLst/>
          </a:prstGeom>
        </p:spPr>
      </p:pic>
      <p:pic>
        <p:nvPicPr>
          <p:cNvPr id="6" name="Picture 5" descr="A green and black logo&#10;&#10;Description automatically generated">
            <a:extLst>
              <a:ext uri="{FF2B5EF4-FFF2-40B4-BE49-F238E27FC236}">
                <a16:creationId xmlns:a16="http://schemas.microsoft.com/office/drawing/2014/main" id="{6EB3D564-83E4-DD41-A2DD-ACF8EBDF14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0909" y="854381"/>
            <a:ext cx="2933700" cy="5810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71F5D8-8E9A-41F7-D888-E97BFD62291F}"/>
              </a:ext>
            </a:extLst>
          </p:cNvPr>
          <p:cNvSpPr txBox="1"/>
          <p:nvPr/>
        </p:nvSpPr>
        <p:spPr>
          <a:xfrm>
            <a:off x="316493" y="1442943"/>
            <a:ext cx="6973239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4000" b="1">
                <a:ea typeface="Calibri"/>
                <a:cs typeface="Calibri"/>
              </a:rPr>
              <a:t>Championship Pride</a:t>
            </a:r>
          </a:p>
          <a:p>
            <a:endParaRPr lang="en-US" sz="4000" b="1">
              <a:ea typeface="Calibri"/>
              <a:cs typeface="Calibri"/>
            </a:endParaRPr>
          </a:p>
          <a:p>
            <a:r>
              <a:rPr lang="en-US" sz="3200" b="1">
                <a:solidFill>
                  <a:srgbClr val="00B050"/>
                </a:solidFill>
                <a:ea typeface="Calibri"/>
                <a:cs typeface="Calibri"/>
              </a:rPr>
              <a:t>#12 Complete process to send students virtual game tickets to all home football games</a:t>
            </a:r>
          </a:p>
        </p:txBody>
      </p:sp>
    </p:spTree>
    <p:extLst>
      <p:ext uri="{BB962C8B-B14F-4D97-AF65-F5344CB8AC3E}">
        <p14:creationId xmlns:p14="http://schemas.microsoft.com/office/powerpoint/2010/main" val="1263645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sketball&#10;&#10;Description automatically generated">
            <a:extLst>
              <a:ext uri="{FF2B5EF4-FFF2-40B4-BE49-F238E27FC236}">
                <a16:creationId xmlns:a16="http://schemas.microsoft.com/office/drawing/2014/main" id="{B2BE130A-DD97-0593-9A11-DA4B66B52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428" y="-2820"/>
            <a:ext cx="4604202" cy="5807621"/>
          </a:xfrm>
          <a:prstGeom prst="rect">
            <a:avLst/>
          </a:prstGeom>
        </p:spPr>
      </p:pic>
      <p:pic>
        <p:nvPicPr>
          <p:cNvPr id="2" name="Picture 1" descr="A person holding a net&#10;&#10;Description automatically generated">
            <a:extLst>
              <a:ext uri="{FF2B5EF4-FFF2-40B4-BE49-F238E27FC236}">
                <a16:creationId xmlns:a16="http://schemas.microsoft.com/office/drawing/2014/main" id="{04DCC9E9-39C1-0AA2-6401-A29759449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912" y="1709710"/>
            <a:ext cx="3855903" cy="48241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16BA20-3EE4-0C5D-863B-4740C6A888D6}"/>
              </a:ext>
            </a:extLst>
          </p:cNvPr>
          <p:cNvSpPr txBox="1"/>
          <p:nvPr/>
        </p:nvSpPr>
        <p:spPr>
          <a:xfrm>
            <a:off x="-81949" y="242637"/>
            <a:ext cx="702165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>
                <a:solidFill>
                  <a:srgbClr val="00B050"/>
                </a:solidFill>
                <a:latin typeface="Lucida Bright"/>
                <a:cs typeface="Segoe UI"/>
              </a:rPr>
              <a:t>Juli Fulks</a:t>
            </a:r>
            <a:endParaRPr lang="en-US"/>
          </a:p>
          <a:p>
            <a:pPr algn="ctr"/>
            <a:r>
              <a:rPr lang="en-US" sz="3200" b="1">
                <a:latin typeface="Lucida Bright"/>
                <a:cs typeface="Segoe UI"/>
              </a:rPr>
              <a:t>Women's Basketball Head Coach</a:t>
            </a:r>
            <a:r>
              <a:rPr lang="en-US" sz="3200">
                <a:latin typeface="Lucida Bright"/>
                <a:cs typeface="Segoe UI"/>
              </a:rPr>
              <a:t>​</a:t>
            </a:r>
            <a:endParaRPr lang="en-US" sz="3200">
              <a:latin typeface="Lucida Bright"/>
              <a:ea typeface="Calibri"/>
              <a:cs typeface="Segoe UI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5A318BC-D8AA-D390-70D1-0EA3E0814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57" y="1325926"/>
            <a:ext cx="1895475" cy="4610100"/>
          </a:xfrm>
          <a:prstGeom prst="rect">
            <a:avLst/>
          </a:prstGeom>
        </p:spPr>
      </p:pic>
      <p:pic>
        <p:nvPicPr>
          <p:cNvPr id="8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CC7AC8B-581E-87FE-8536-465497D13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4392" y="5930932"/>
            <a:ext cx="1492514" cy="92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87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9C4A1E0-B30B-4F81-873C-F77710333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0"/>
            <a:ext cx="4901184" cy="4032504"/>
          </a:xfrm>
          <a:custGeom>
            <a:avLst/>
            <a:gdLst>
              <a:gd name="connsiteX0" fmla="*/ 0 w 4901184"/>
              <a:gd name="connsiteY0" fmla="*/ 0 h 4032504"/>
              <a:gd name="connsiteX1" fmla="*/ 4901184 w 4901184"/>
              <a:gd name="connsiteY1" fmla="*/ 0 h 4032504"/>
              <a:gd name="connsiteX2" fmla="*/ 4901184 w 4901184"/>
              <a:gd name="connsiteY2" fmla="*/ 3813911 h 4032504"/>
              <a:gd name="connsiteX3" fmla="*/ 4682591 w 4901184"/>
              <a:gd name="connsiteY3" fmla="*/ 4032504 h 4032504"/>
              <a:gd name="connsiteX4" fmla="*/ 218593 w 4901184"/>
              <a:gd name="connsiteY4" fmla="*/ 4032504 h 4032504"/>
              <a:gd name="connsiteX5" fmla="*/ 0 w 4901184"/>
              <a:gd name="connsiteY5" fmla="*/ 3813911 h 403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1184" h="4032504">
                <a:moveTo>
                  <a:pt x="0" y="0"/>
                </a:moveTo>
                <a:lnTo>
                  <a:pt x="4901184" y="0"/>
                </a:lnTo>
                <a:lnTo>
                  <a:pt x="4901184" y="3813911"/>
                </a:lnTo>
                <a:cubicBezTo>
                  <a:pt x="4901184" y="3934637"/>
                  <a:pt x="4803317" y="4032504"/>
                  <a:pt x="4682591" y="4032504"/>
                </a:cubicBezTo>
                <a:lnTo>
                  <a:pt x="218593" y="4032504"/>
                </a:lnTo>
                <a:cubicBezTo>
                  <a:pt x="97867" y="4032504"/>
                  <a:pt x="0" y="3934637"/>
                  <a:pt x="0" y="38139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2884BC28-8C65-4886-B01A-667342EB7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090" y="-3"/>
            <a:ext cx="4572000" cy="3867912"/>
          </a:xfrm>
          <a:custGeom>
            <a:avLst/>
            <a:gdLst>
              <a:gd name="connsiteX0" fmla="*/ 0 w 4572000"/>
              <a:gd name="connsiteY0" fmla="*/ 0 h 3867912"/>
              <a:gd name="connsiteX1" fmla="*/ 4572000 w 4572000"/>
              <a:gd name="connsiteY1" fmla="*/ 0 h 3867912"/>
              <a:gd name="connsiteX2" fmla="*/ 4572000 w 4572000"/>
              <a:gd name="connsiteY2" fmla="*/ 3704966 h 3867912"/>
              <a:gd name="connsiteX3" fmla="*/ 4409054 w 4572000"/>
              <a:gd name="connsiteY3" fmla="*/ 3867912 h 3867912"/>
              <a:gd name="connsiteX4" fmla="*/ 162946 w 4572000"/>
              <a:gd name="connsiteY4" fmla="*/ 3867912 h 3867912"/>
              <a:gd name="connsiteX5" fmla="*/ 0 w 4572000"/>
              <a:gd name="connsiteY5" fmla="*/ 3704966 h 3867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3867912">
                <a:moveTo>
                  <a:pt x="0" y="0"/>
                </a:moveTo>
                <a:lnTo>
                  <a:pt x="4572000" y="0"/>
                </a:lnTo>
                <a:lnTo>
                  <a:pt x="4572000" y="3704966"/>
                </a:lnTo>
                <a:cubicBezTo>
                  <a:pt x="4572000" y="3794959"/>
                  <a:pt x="4499047" y="3867912"/>
                  <a:pt x="4409054" y="3867912"/>
                </a:cubicBezTo>
                <a:lnTo>
                  <a:pt x="162946" y="3867912"/>
                </a:lnTo>
                <a:cubicBezTo>
                  <a:pt x="72953" y="3867912"/>
                  <a:pt x="0" y="3794959"/>
                  <a:pt x="0" y="370496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erson holding a basketball&#10;&#10;Description automatically generated">
            <a:extLst>
              <a:ext uri="{FF2B5EF4-FFF2-40B4-BE49-F238E27FC236}">
                <a16:creationId xmlns:a16="http://schemas.microsoft.com/office/drawing/2014/main" id="{F66650CF-B811-09CB-B383-89A409624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085" y="408695"/>
            <a:ext cx="4572505" cy="3046719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FC820FD-F8C0-4426-A38A-5B80A2E5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4241249"/>
            <a:ext cx="4901184" cy="2616751"/>
          </a:xfrm>
          <a:custGeom>
            <a:avLst/>
            <a:gdLst>
              <a:gd name="connsiteX0" fmla="*/ 218593 w 4901184"/>
              <a:gd name="connsiteY0" fmla="*/ 0 h 2616751"/>
              <a:gd name="connsiteX1" fmla="*/ 4682591 w 4901184"/>
              <a:gd name="connsiteY1" fmla="*/ 0 h 2616751"/>
              <a:gd name="connsiteX2" fmla="*/ 4901184 w 4901184"/>
              <a:gd name="connsiteY2" fmla="*/ 218593 h 2616751"/>
              <a:gd name="connsiteX3" fmla="*/ 4901184 w 4901184"/>
              <a:gd name="connsiteY3" fmla="*/ 2616751 h 2616751"/>
              <a:gd name="connsiteX4" fmla="*/ 0 w 4901184"/>
              <a:gd name="connsiteY4" fmla="*/ 2616751 h 2616751"/>
              <a:gd name="connsiteX5" fmla="*/ 0 w 4901184"/>
              <a:gd name="connsiteY5" fmla="*/ 218593 h 2616751"/>
              <a:gd name="connsiteX6" fmla="*/ 218593 w 4901184"/>
              <a:gd name="connsiteY6" fmla="*/ 0 h 261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1184" h="2616751">
                <a:moveTo>
                  <a:pt x="218593" y="0"/>
                </a:moveTo>
                <a:lnTo>
                  <a:pt x="4682591" y="0"/>
                </a:lnTo>
                <a:cubicBezTo>
                  <a:pt x="4803317" y="0"/>
                  <a:pt x="4901184" y="97867"/>
                  <a:pt x="4901184" y="218593"/>
                </a:cubicBezTo>
                <a:lnTo>
                  <a:pt x="4901184" y="2616751"/>
                </a:lnTo>
                <a:lnTo>
                  <a:pt x="0" y="2616751"/>
                </a:lnTo>
                <a:lnTo>
                  <a:pt x="0" y="218593"/>
                </a:lnTo>
                <a:cubicBezTo>
                  <a:pt x="0" y="97867"/>
                  <a:pt x="97867" y="0"/>
                  <a:pt x="21859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E1DAA296-54E3-4547-B36F-E8B353353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090" y="4405848"/>
            <a:ext cx="4572000" cy="2452159"/>
          </a:xfrm>
          <a:custGeom>
            <a:avLst/>
            <a:gdLst>
              <a:gd name="connsiteX0" fmla="*/ 162946 w 4572000"/>
              <a:gd name="connsiteY0" fmla="*/ 0 h 2452159"/>
              <a:gd name="connsiteX1" fmla="*/ 4409054 w 4572000"/>
              <a:gd name="connsiteY1" fmla="*/ 0 h 2452159"/>
              <a:gd name="connsiteX2" fmla="*/ 4572000 w 4572000"/>
              <a:gd name="connsiteY2" fmla="*/ 162946 h 2452159"/>
              <a:gd name="connsiteX3" fmla="*/ 4572000 w 4572000"/>
              <a:gd name="connsiteY3" fmla="*/ 2452159 h 2452159"/>
              <a:gd name="connsiteX4" fmla="*/ 0 w 4572000"/>
              <a:gd name="connsiteY4" fmla="*/ 2452159 h 2452159"/>
              <a:gd name="connsiteX5" fmla="*/ 0 w 4572000"/>
              <a:gd name="connsiteY5" fmla="*/ 162946 h 2452159"/>
              <a:gd name="connsiteX6" fmla="*/ 162946 w 4572000"/>
              <a:gd name="connsiteY6" fmla="*/ 0 h 245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2000" h="2452159">
                <a:moveTo>
                  <a:pt x="162946" y="0"/>
                </a:moveTo>
                <a:lnTo>
                  <a:pt x="4409054" y="0"/>
                </a:lnTo>
                <a:cubicBezTo>
                  <a:pt x="4499047" y="0"/>
                  <a:pt x="4572000" y="72953"/>
                  <a:pt x="4572000" y="162946"/>
                </a:cubicBezTo>
                <a:lnTo>
                  <a:pt x="4572000" y="2452159"/>
                </a:lnTo>
                <a:lnTo>
                  <a:pt x="0" y="2452159"/>
                </a:lnTo>
                <a:lnTo>
                  <a:pt x="0" y="162946"/>
                </a:lnTo>
                <a:cubicBezTo>
                  <a:pt x="0" y="72953"/>
                  <a:pt x="72953" y="0"/>
                  <a:pt x="16294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erson in green and black vest with a basketball&#10;&#10;Description automatically generated">
            <a:extLst>
              <a:ext uri="{FF2B5EF4-FFF2-40B4-BE49-F238E27FC236}">
                <a16:creationId xmlns:a16="http://schemas.microsoft.com/office/drawing/2014/main" id="{0E08BC63-7CB9-CA8A-5A8A-09D6D965C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711" y="4473680"/>
            <a:ext cx="4414032" cy="2317007"/>
          </a:xfrm>
          <a:prstGeom prst="rect">
            <a:avLst/>
          </a:prstGeom>
        </p:spPr>
      </p:pic>
      <p:pic>
        <p:nvPicPr>
          <p:cNvPr id="3" name="Picture 2" descr="A person in a black shirt&#10;&#10;Description automatically generated">
            <a:extLst>
              <a:ext uri="{FF2B5EF4-FFF2-40B4-BE49-F238E27FC236}">
                <a16:creationId xmlns:a16="http://schemas.microsoft.com/office/drawing/2014/main" id="{A07D3DF4-B8E7-22FF-6478-63FB8229D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397" y="1272866"/>
            <a:ext cx="3488990" cy="55256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AFD06C-0D51-E8A2-D79F-3FA9708AD5A3}"/>
              </a:ext>
            </a:extLst>
          </p:cNvPr>
          <p:cNvSpPr txBox="1"/>
          <p:nvPr/>
        </p:nvSpPr>
        <p:spPr>
          <a:xfrm>
            <a:off x="5442676" y="-76115"/>
            <a:ext cx="686696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Lucida Bright"/>
                <a:ea typeface="Calibri"/>
                <a:cs typeface="Calibri"/>
              </a:rPr>
              <a:t>Cornelius Jackson</a:t>
            </a:r>
          </a:p>
          <a:p>
            <a:pPr algn="ctr"/>
            <a:r>
              <a:rPr lang="en-US" sz="3200" b="1">
                <a:latin typeface="Lucida Bright"/>
                <a:ea typeface="Calibri"/>
                <a:cs typeface="Calibri"/>
              </a:rPr>
              <a:t>Men's Basketball Head Coach</a:t>
            </a:r>
          </a:p>
        </p:txBody>
      </p:sp>
      <p:pic>
        <p:nvPicPr>
          <p:cNvPr id="7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B2B16E6-817B-E34D-9812-9D631AEFC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769" y="5634478"/>
            <a:ext cx="1791136" cy="120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09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B8E63CC-294E-1504-2ACE-0EFF673B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1455036"/>
            <a:ext cx="1679856" cy="4114800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BFDFC97B-4E2B-0906-931C-F003DCD83999}"/>
              </a:ext>
            </a:extLst>
          </p:cNvPr>
          <p:cNvSpPr txBox="1"/>
          <p:nvPr/>
        </p:nvSpPr>
        <p:spPr>
          <a:xfrm>
            <a:off x="1233730" y="279827"/>
            <a:ext cx="1054359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rgbClr val="00B050"/>
                </a:solidFill>
                <a:latin typeface="Californian FB"/>
                <a:cs typeface="Arial"/>
              </a:rPr>
              <a:t>COMPLIANCE UPDATE</a:t>
            </a:r>
            <a:endParaRPr lang="en-US">
              <a:solidFill>
                <a:srgbClr val="00B050"/>
              </a:solidFill>
              <a:ea typeface="Calibri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1608DB2-0F35-0434-7078-6AA6DB0FD4FA}"/>
                  </a:ext>
                </a:extLst>
              </p14:cNvPr>
              <p14:cNvContentPartPr/>
              <p14:nvPr/>
            </p14:nvContentPartPr>
            <p14:xfrm>
              <a:off x="1574131" y="6093520"/>
              <a:ext cx="476589" cy="8269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1608DB2-0F35-0434-7078-6AA6DB0FD4F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6147" y="6075622"/>
                <a:ext cx="512198" cy="1181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F2AF3E2-E7E0-E093-28C5-EC942BAB8AC0}"/>
                  </a:ext>
                </a:extLst>
              </p14:cNvPr>
              <p14:cNvContentPartPr/>
              <p14:nvPr/>
            </p14:nvContentPartPr>
            <p14:xfrm>
              <a:off x="1654341" y="6116052"/>
              <a:ext cx="3238609" cy="50569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F2AF3E2-E7E0-E093-28C5-EC942BAB8AC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36343" y="6098120"/>
                <a:ext cx="3274246" cy="860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7AA34BB-B499-6BAB-40A1-E1433F4788EC}"/>
                  </a:ext>
                </a:extLst>
              </p14:cNvPr>
              <p14:cNvContentPartPr/>
              <p14:nvPr/>
            </p14:nvContentPartPr>
            <p14:xfrm>
              <a:off x="1554079" y="6114645"/>
              <a:ext cx="429284" cy="41512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7AA34BB-B499-6BAB-40A1-E1433F4788E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36087" y="6096752"/>
                <a:ext cx="464908" cy="769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09229CC-A6CC-0752-53B7-354391804F3B}"/>
                  </a:ext>
                </a:extLst>
              </p14:cNvPr>
              <p14:cNvContentPartPr/>
              <p14:nvPr/>
            </p14:nvContentPartPr>
            <p14:xfrm>
              <a:off x="3408947" y="6116052"/>
              <a:ext cx="982448" cy="144588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09229CC-A6CC-0752-53B7-354391804F3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90953" y="6098068"/>
                <a:ext cx="1018075" cy="1801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9F7CEAC-B67B-DFD5-6BE6-4C66E6F9BE88}"/>
                  </a:ext>
                </a:extLst>
              </p14:cNvPr>
              <p14:cNvContentPartPr/>
              <p14:nvPr/>
            </p14:nvContentPartPr>
            <p14:xfrm>
              <a:off x="3519237" y="6095519"/>
              <a:ext cx="1061876" cy="70664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9F7CEAC-B67B-DFD5-6BE6-4C66E6F9BE8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01239" y="6077675"/>
                <a:ext cx="1097512" cy="1059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248C2D7-A3B7-620E-565D-C8539CB6E82C}"/>
                  </a:ext>
                </a:extLst>
              </p14:cNvPr>
              <p14:cNvContentPartPr/>
              <p14:nvPr/>
            </p14:nvContentPartPr>
            <p14:xfrm>
              <a:off x="3739816" y="6095631"/>
              <a:ext cx="3802172" cy="4091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248C2D7-A3B7-620E-565D-C8539CB6E82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721818" y="6077688"/>
                <a:ext cx="3837807" cy="764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A638605-5255-64BE-38AF-C5E0E6698B77}"/>
                  </a:ext>
                </a:extLst>
              </p14:cNvPr>
              <p14:cNvContentPartPr/>
              <p14:nvPr/>
            </p14:nvContentPartPr>
            <p14:xfrm>
              <a:off x="6258144" y="6156157"/>
              <a:ext cx="1311724" cy="100678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A638605-5255-64BE-38AF-C5E0E6698B7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240146" y="6138243"/>
                <a:ext cx="1347361" cy="136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5D56FB8-1873-3FAC-BF3A-16DA8000153F}"/>
                  </a:ext>
                </a:extLst>
              </p14:cNvPr>
              <p14:cNvContentPartPr/>
              <p14:nvPr/>
            </p14:nvContentPartPr>
            <p14:xfrm>
              <a:off x="5745079" y="6176210"/>
              <a:ext cx="10026" cy="10026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5D56FB8-1873-3FAC-BF3A-16DA8000153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243779" y="5674910"/>
                <a:ext cx="1002600" cy="10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7DC2B25-8854-DDB6-4A64-44AEF507CD25}"/>
                  </a:ext>
                </a:extLst>
              </p14:cNvPr>
              <p14:cNvContentPartPr/>
              <p14:nvPr/>
            </p14:nvContentPartPr>
            <p14:xfrm>
              <a:off x="5805236" y="6106026"/>
              <a:ext cx="740115" cy="121965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7DC2B25-8854-DDB6-4A64-44AEF507CD2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787246" y="6088090"/>
                <a:ext cx="775736" cy="1574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3124EF0-25FE-827B-57D4-DAE43DD08485}"/>
                  </a:ext>
                </a:extLst>
              </p14:cNvPr>
              <p14:cNvContentPartPr/>
              <p14:nvPr/>
            </p14:nvContentPartPr>
            <p14:xfrm>
              <a:off x="6116052" y="6064049"/>
              <a:ext cx="891970" cy="82727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3124EF0-25FE-827B-57D4-DAE43DD0848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098054" y="6046143"/>
                <a:ext cx="927606" cy="1181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D719BD7-95A8-BFA3-7B6A-DD86B30D4BB9}"/>
                  </a:ext>
                </a:extLst>
              </p14:cNvPr>
              <p14:cNvContentPartPr/>
              <p14:nvPr/>
            </p14:nvContentPartPr>
            <p14:xfrm>
              <a:off x="6567236" y="6146131"/>
              <a:ext cx="774639" cy="71817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D719BD7-95A8-BFA3-7B6A-DD86B30D4BB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549246" y="6128177"/>
                <a:ext cx="810259" cy="1073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9B194AF-8F4A-C9ED-A08A-64D986E9ADC0}"/>
                  </a:ext>
                </a:extLst>
              </p14:cNvPr>
              <p14:cNvContentPartPr/>
              <p14:nvPr/>
            </p14:nvContentPartPr>
            <p14:xfrm>
              <a:off x="6837947" y="6116673"/>
              <a:ext cx="1017391" cy="61292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9B194AF-8F4A-C9ED-A08A-64D986E9ADC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819953" y="6098856"/>
                <a:ext cx="1053019" cy="965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559A38C-B4B1-D3B5-AC9C-33FDED8F41C0}"/>
                  </a:ext>
                </a:extLst>
              </p14:cNvPr>
              <p14:cNvContentPartPr/>
              <p14:nvPr/>
            </p14:nvContentPartPr>
            <p14:xfrm>
              <a:off x="6797841" y="6116052"/>
              <a:ext cx="879641" cy="122976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559A38C-B4B1-D3B5-AC9C-33FDED8F41C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779845" y="6098073"/>
                <a:ext cx="915273" cy="1585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1B00A16-3557-4F0E-7E4F-4C1852345D62}"/>
                  </a:ext>
                </a:extLst>
              </p14:cNvPr>
              <p14:cNvContentPartPr/>
              <p14:nvPr/>
            </p14:nvContentPartPr>
            <p14:xfrm>
              <a:off x="7008394" y="6105422"/>
              <a:ext cx="293019" cy="20656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1B00A16-3557-4F0E-7E4F-4C1852345D6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990417" y="6087615"/>
                <a:ext cx="328613" cy="559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B303A36-91D6-4353-B958-F768155CDC87}"/>
                  </a:ext>
                </a:extLst>
              </p14:cNvPr>
              <p14:cNvContentPartPr/>
              <p14:nvPr/>
            </p14:nvContentPartPr>
            <p14:xfrm>
              <a:off x="7008394" y="6095562"/>
              <a:ext cx="249272" cy="10463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B303A36-91D6-4353-B958-F768155CDC8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990435" y="6078124"/>
                <a:ext cx="284831" cy="449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918E96B-D66E-51B8-F718-429FD03280DA}"/>
                  </a:ext>
                </a:extLst>
              </p14:cNvPr>
              <p14:cNvContentPartPr/>
              <p14:nvPr/>
            </p14:nvContentPartPr>
            <p14:xfrm>
              <a:off x="7118684" y="6086886"/>
              <a:ext cx="217525" cy="10026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918E96B-D66E-51B8-F718-429FD03280DA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100736" y="6067605"/>
                <a:ext cx="253061" cy="482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E7094D2-9F0B-8B1E-E4E7-DA176795275E}"/>
                  </a:ext>
                </a:extLst>
              </p14:cNvPr>
              <p14:cNvContentPartPr/>
              <p14:nvPr/>
            </p14:nvContentPartPr>
            <p14:xfrm>
              <a:off x="7138736" y="6094315"/>
              <a:ext cx="429587" cy="51816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E7094D2-9F0B-8B1E-E4E7-DA176795275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120762" y="6076447"/>
                <a:ext cx="465176" cy="871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87DA62B-4811-4E00-040E-EB95AD741D1D}"/>
                  </a:ext>
                </a:extLst>
              </p14:cNvPr>
              <p14:cNvContentPartPr/>
              <p14:nvPr/>
            </p14:nvContentPartPr>
            <p14:xfrm>
              <a:off x="7489658" y="6116053"/>
              <a:ext cx="861230" cy="139582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87DA62B-4811-4E00-040E-EB95AD741D1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471671" y="6098066"/>
                <a:ext cx="896845" cy="1751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630F4C3-C1F3-BA53-6D0F-9755D78DCD84}"/>
                  </a:ext>
                </a:extLst>
              </p14:cNvPr>
              <p14:cNvContentPartPr/>
              <p14:nvPr/>
            </p14:nvContentPartPr>
            <p14:xfrm>
              <a:off x="11499293" y="1203157"/>
              <a:ext cx="112089" cy="4440025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630F4C3-C1F3-BA53-6D0F-9755D78DCD8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1481387" y="1185158"/>
                <a:ext cx="147542" cy="44756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D0E0CC7-6D84-7A68-510A-B0FC7C2FD3AF}"/>
                  </a:ext>
                </a:extLst>
              </p14:cNvPr>
              <p14:cNvContentPartPr/>
              <p14:nvPr/>
            </p14:nvContentPartPr>
            <p14:xfrm>
              <a:off x="11568805" y="1493921"/>
              <a:ext cx="72183" cy="493002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D0E0CC7-6D84-7A68-510A-B0FC7C2FD3AF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1505959" y="1430992"/>
                <a:ext cx="197516" cy="618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79C8C41-23EB-E358-916E-1F4D69B99948}"/>
                  </a:ext>
                </a:extLst>
              </p14:cNvPr>
              <p14:cNvContentPartPr/>
              <p14:nvPr/>
            </p14:nvContentPartPr>
            <p14:xfrm>
              <a:off x="11388854" y="1894973"/>
              <a:ext cx="241672" cy="1114721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79C8C41-23EB-E358-916E-1F4D69B9994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1325919" y="1831984"/>
                <a:ext cx="367183" cy="12403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B0EAF2A-C9DF-3C22-EC8F-E29F203780BB}"/>
                  </a:ext>
                </a:extLst>
              </p14:cNvPr>
              <p14:cNvContentPartPr/>
              <p14:nvPr/>
            </p14:nvContentPartPr>
            <p14:xfrm>
              <a:off x="11419537" y="2426368"/>
              <a:ext cx="241068" cy="1864612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B0EAF2A-C9DF-3C22-EC8F-E29F203780B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1356571" y="2363374"/>
                <a:ext cx="366639" cy="19902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DE28FC8-B64A-A046-AAEC-357AFCDCD435}"/>
                  </a:ext>
                </a:extLst>
              </p14:cNvPr>
              <p14:cNvContentPartPr/>
              <p14:nvPr/>
            </p14:nvContentPartPr>
            <p14:xfrm>
              <a:off x="11450515" y="3078078"/>
              <a:ext cx="159958" cy="1714223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DE28FC8-B64A-A046-AAEC-357AFCDCD435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1387610" y="3015082"/>
                <a:ext cx="285408" cy="18398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81A8CF9-F803-8D5C-9C13-84A72DFE3953}"/>
                  </a:ext>
                </a:extLst>
              </p14:cNvPr>
              <p14:cNvContentPartPr/>
              <p14:nvPr/>
            </p14:nvContentPartPr>
            <p14:xfrm>
              <a:off x="11479567" y="4381500"/>
              <a:ext cx="130905" cy="1558994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81A8CF9-F803-8D5C-9C13-84A72DFE395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1416804" y="4318521"/>
                <a:ext cx="256072" cy="16845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17E4A24-C40E-E7FB-02C8-48F91288215C}"/>
                  </a:ext>
                </a:extLst>
              </p14:cNvPr>
              <p14:cNvContentPartPr/>
              <p14:nvPr/>
            </p14:nvContentPartPr>
            <p14:xfrm>
              <a:off x="11520989" y="4922920"/>
              <a:ext cx="149641" cy="1314407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17E4A24-C40E-E7FB-02C8-48F91288215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1458039" y="4859935"/>
                <a:ext cx="275181" cy="14400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F9CF634-C23E-B9BD-2E24-766404A8E211}"/>
                  </a:ext>
                </a:extLst>
              </p14:cNvPr>
              <p14:cNvContentPartPr/>
              <p14:nvPr/>
            </p14:nvContentPartPr>
            <p14:xfrm>
              <a:off x="1353552" y="5684921"/>
              <a:ext cx="16202" cy="231642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F9CF634-C23E-B9BD-2E24-766404A8E21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291914" y="5621975"/>
                <a:ext cx="139126" cy="3571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C2C1437-E3E4-0953-23B2-3D0A15F720D9}"/>
                  </a:ext>
                </a:extLst>
              </p14:cNvPr>
              <p14:cNvContentPartPr/>
              <p14:nvPr/>
            </p14:nvContentPartPr>
            <p14:xfrm>
              <a:off x="1363579" y="5684920"/>
              <a:ext cx="10026" cy="304965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C2C1437-E3E4-0953-23B2-3D0A15F720D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-390971" y="5621985"/>
                <a:ext cx="3509100" cy="4304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DA60B20-278B-D6BF-29D6-1672C36B8991}"/>
                  </a:ext>
                </a:extLst>
              </p14:cNvPr>
              <p14:cNvContentPartPr/>
              <p14:nvPr/>
            </p14:nvContentPartPr>
            <p14:xfrm>
              <a:off x="2366210" y="6099057"/>
              <a:ext cx="1493628" cy="328665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DA60B20-278B-D6BF-29D6-1672C36B8991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303226" y="6036129"/>
                <a:ext cx="1619237" cy="4541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118C111-B138-0710-70AC-5F3306B1DD9B}"/>
                  </a:ext>
                </a:extLst>
              </p14:cNvPr>
              <p14:cNvContentPartPr/>
              <p14:nvPr/>
            </p14:nvContentPartPr>
            <p14:xfrm>
              <a:off x="3338762" y="6165421"/>
              <a:ext cx="3049317" cy="197568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118C111-B138-0710-70AC-5F3306B1DD9B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275767" y="6102558"/>
                <a:ext cx="3174947" cy="3229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6C05610-0F17-CA2C-608E-EC59E8FCD8A4}"/>
                  </a:ext>
                </a:extLst>
              </p14:cNvPr>
              <p14:cNvContentPartPr/>
              <p14:nvPr/>
            </p14:nvContentPartPr>
            <p14:xfrm>
              <a:off x="5504447" y="6146131"/>
              <a:ext cx="2886809" cy="153528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6C05610-0F17-CA2C-608E-EC59E8FCD8A4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441448" y="6083210"/>
                <a:ext cx="3012448" cy="279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4A100B5-5D40-81D3-21F0-CBC81E3BBFA5}"/>
                  </a:ext>
                </a:extLst>
              </p14:cNvPr>
              <p14:cNvContentPartPr/>
              <p14:nvPr/>
            </p14:nvContentPartPr>
            <p14:xfrm>
              <a:off x="6025816" y="6024157"/>
              <a:ext cx="554148" cy="1320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4A100B5-5D40-81D3-21F0-CBC81E3BBFA5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962886" y="5961385"/>
                <a:ext cx="679649" cy="2571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31FC5D4-4FA1-F1F3-94D6-02C428299EE7}"/>
                  </a:ext>
                </a:extLst>
              </p14:cNvPr>
              <p14:cNvContentPartPr/>
              <p14:nvPr/>
            </p14:nvContentPartPr>
            <p14:xfrm>
              <a:off x="6196262" y="6165747"/>
              <a:ext cx="1498813" cy="50568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31FC5D4-4FA1-F1F3-94D6-02C428299EE7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133287" y="6102985"/>
                <a:ext cx="1624404" cy="1757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8596AB9-5D7B-E66D-2ECA-080F72035C61}"/>
                  </a:ext>
                </a:extLst>
              </p14:cNvPr>
              <p14:cNvContentPartPr/>
              <p14:nvPr/>
            </p14:nvContentPartPr>
            <p14:xfrm>
              <a:off x="7359315" y="6115376"/>
              <a:ext cx="4286251" cy="70859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8596AB9-5D7B-E66D-2ECA-080F72035C6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296324" y="6052748"/>
                <a:ext cx="4411873" cy="195757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 descr="A person in a suit and tie&#10;&#10;Description automatically generated">
            <a:extLst>
              <a:ext uri="{FF2B5EF4-FFF2-40B4-BE49-F238E27FC236}">
                <a16:creationId xmlns:a16="http://schemas.microsoft.com/office/drawing/2014/main" id="{6EDF9B50-E19C-55C0-041A-44E3520BFFAE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3625166" y="1481492"/>
            <a:ext cx="2681485" cy="2808062"/>
          </a:xfrm>
          <a:prstGeom prst="rect">
            <a:avLst/>
          </a:prstGeom>
        </p:spPr>
      </p:pic>
      <p:pic>
        <p:nvPicPr>
          <p:cNvPr id="40" name="Picture 39" descr="A person in a suit and tie&#10;&#10;Description automatically generated">
            <a:extLst>
              <a:ext uri="{FF2B5EF4-FFF2-40B4-BE49-F238E27FC236}">
                <a16:creationId xmlns:a16="http://schemas.microsoft.com/office/drawing/2014/main" id="{C6BE35CA-6EE4-B69D-3EE2-0471A66E8284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7313783" y="1490072"/>
            <a:ext cx="1897128" cy="2793421"/>
          </a:xfrm>
          <a:prstGeom prst="rect">
            <a:avLst/>
          </a:prstGeom>
        </p:spPr>
      </p:pic>
      <p:pic>
        <p:nvPicPr>
          <p:cNvPr id="42" name="Picture 41" descr="NCAA Compliance – Racer Football Alumni ...">
            <a:extLst>
              <a:ext uri="{FF2B5EF4-FFF2-40B4-BE49-F238E27FC236}">
                <a16:creationId xmlns:a16="http://schemas.microsoft.com/office/drawing/2014/main" id="{C1E69753-BEA3-D30E-168A-218F50D33FD9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759340" y="4559232"/>
            <a:ext cx="6605270" cy="216833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14F39AE-CD12-A397-5A6A-3355C4F841BB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10706588" y="5941890"/>
            <a:ext cx="14859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77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B140E673-74F1-8EF1-8B98-183BD5FB4E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18" b="19576"/>
          <a:stretch/>
        </p:blipFill>
        <p:spPr>
          <a:xfrm>
            <a:off x="4555236" y="6"/>
            <a:ext cx="7636763" cy="276272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79503-7AAD-AAD4-EE84-A7F82416A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633" y="3455208"/>
            <a:ext cx="5742432" cy="23447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/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>
              <a:cs typeface="Calibri" panose="020F0502020204030204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4AB0952-FD3A-F54D-CCB3-D73537100410}"/>
              </a:ext>
            </a:extLst>
          </p:cNvPr>
          <p:cNvSpPr txBox="1">
            <a:spLocks/>
          </p:cNvSpPr>
          <p:nvPr/>
        </p:nvSpPr>
        <p:spPr>
          <a:xfrm>
            <a:off x="537011" y="1574331"/>
            <a:ext cx="10957561" cy="49239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0CF9DC1F-B592-DE35-EAD1-AFEB0FA8DF44}"/>
              </a:ext>
            </a:extLst>
          </p:cNvPr>
          <p:cNvSpPr txBox="1">
            <a:spLocks/>
          </p:cNvSpPr>
          <p:nvPr/>
        </p:nvSpPr>
        <p:spPr>
          <a:xfrm>
            <a:off x="4420313" y="3538929"/>
            <a:ext cx="7906396" cy="2375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Calibri Light" panose="020F0302020204030204"/>
            </a:endParaRPr>
          </a:p>
        </p:txBody>
      </p:sp>
      <p:pic>
        <p:nvPicPr>
          <p:cNvPr id="3" name="Picture 2" descr="Thundering Herd to hold virtual spring fountain ceremony - Marshall ...">
            <a:extLst>
              <a:ext uri="{FF2B5EF4-FFF2-40B4-BE49-F238E27FC236}">
                <a16:creationId xmlns:a16="http://schemas.microsoft.com/office/drawing/2014/main" id="{8D2D0414-55F0-3BD6-9399-F01292B96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244" y="2991364"/>
            <a:ext cx="5524500" cy="369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52BBFD-9EE3-58E2-9A1E-8C8AC295FE7F}"/>
              </a:ext>
            </a:extLst>
          </p:cNvPr>
          <p:cNvSpPr txBox="1"/>
          <p:nvPr/>
        </p:nvSpPr>
        <p:spPr>
          <a:xfrm>
            <a:off x="413343" y="3345742"/>
            <a:ext cx="4681435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 panose="020B0903020102020204" pitchFamily="34" charset="0"/>
                <a:ea typeface="Calibri Light" panose="020F0302020204030204"/>
                <a:cs typeface="Calibri Light" panose="020F0302020204030204"/>
              </a:rPr>
              <a:t>UPCOMING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 panose="020B0903020102020204" pitchFamily="34" charset="0"/>
                <a:ea typeface="Calibri Light" panose="020F0302020204030204"/>
                <a:cs typeface="Calibri Light" panose="020F0302020204030204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 panose="020B0903020102020204" pitchFamily="34" charset="0"/>
                <a:ea typeface="Calibri Light" panose="020F0302020204030204"/>
                <a:cs typeface="Calibri Light" panose="020F0302020204030204"/>
              </a:rPr>
              <a:t>EVENTS: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13F"/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Calibri"/>
              </a:rPr>
              <a:t>FOUNTAIN CEREMONY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November 14 @ 12:00 PM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13F"/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Calibri"/>
              </a:rPr>
              <a:t>TRIBUTE 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November 16 @ TBD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2" name="Picture 1" descr="Editorial: Fountain Ceremony a unifying event for Huntington community -  The Parthenon">
            <a:extLst>
              <a:ext uri="{FF2B5EF4-FFF2-40B4-BE49-F238E27FC236}">
                <a16:creationId xmlns:a16="http://schemas.microsoft.com/office/drawing/2014/main" id="{9FCC6584-FFB6-59B8-9D3A-A51D60341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99" y="52746"/>
            <a:ext cx="3940484" cy="26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64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930EBA3-4D2E-42E8-B828-834555328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fountain with a large body of water&#10;&#10;Description automatically generated">
            <a:extLst>
              <a:ext uri="{FF2B5EF4-FFF2-40B4-BE49-F238E27FC236}">
                <a16:creationId xmlns:a16="http://schemas.microsoft.com/office/drawing/2014/main" id="{ABC2AA01-8E1F-03F0-852A-1CFB6D328E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37" r="30592" b="-1"/>
          <a:stretch/>
        </p:blipFill>
        <p:spPr>
          <a:xfrm>
            <a:off x="20" y="10"/>
            <a:ext cx="7037594" cy="685799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0FCD887-31EB-4CE5-8424-3208B14E2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2"/>
          </a:xfrm>
          <a:custGeom>
            <a:avLst/>
            <a:gdLst>
              <a:gd name="connsiteX0" fmla="*/ 5244354 w 12192000"/>
              <a:gd name="connsiteY0" fmla="*/ 0 h 6858002"/>
              <a:gd name="connsiteX1" fmla="*/ 5308362 w 12192000"/>
              <a:gd name="connsiteY1" fmla="*/ 0 h 6858002"/>
              <a:gd name="connsiteX2" fmla="*/ 5308362 w 12192000"/>
              <a:gd name="connsiteY2" fmla="*/ 1592826 h 6858002"/>
              <a:gd name="connsiteX3" fmla="*/ 12192000 w 12192000"/>
              <a:gd name="connsiteY3" fmla="*/ 1592826 h 6858002"/>
              <a:gd name="connsiteX4" fmla="*/ 12192000 w 12192000"/>
              <a:gd name="connsiteY4" fmla="*/ 1656834 h 6858002"/>
              <a:gd name="connsiteX5" fmla="*/ 11204090 w 12192000"/>
              <a:gd name="connsiteY5" fmla="*/ 1656834 h 6858002"/>
              <a:gd name="connsiteX6" fmla="*/ 11204090 w 12192000"/>
              <a:gd name="connsiteY6" fmla="*/ 5196250 h 6858002"/>
              <a:gd name="connsiteX7" fmla="*/ 12192000 w 12192000"/>
              <a:gd name="connsiteY7" fmla="*/ 5196250 h 6858002"/>
              <a:gd name="connsiteX8" fmla="*/ 12192000 w 12192000"/>
              <a:gd name="connsiteY8" fmla="*/ 5260258 h 6858002"/>
              <a:gd name="connsiteX9" fmla="*/ 11204090 w 12192000"/>
              <a:gd name="connsiteY9" fmla="*/ 5260258 h 6858002"/>
              <a:gd name="connsiteX10" fmla="*/ 5308362 w 12192000"/>
              <a:gd name="connsiteY10" fmla="*/ 5260258 h 6858002"/>
              <a:gd name="connsiteX11" fmla="*/ 5308362 w 12192000"/>
              <a:gd name="connsiteY11" fmla="*/ 6858002 h 6858002"/>
              <a:gd name="connsiteX12" fmla="*/ 5244354 w 12192000"/>
              <a:gd name="connsiteY12" fmla="*/ 6858002 h 6858002"/>
              <a:gd name="connsiteX13" fmla="*/ 5244354 w 12192000"/>
              <a:gd name="connsiteY13" fmla="*/ 5260258 h 6858002"/>
              <a:gd name="connsiteX14" fmla="*/ 1 w 12192000"/>
              <a:gd name="connsiteY14" fmla="*/ 5260258 h 6858002"/>
              <a:gd name="connsiteX15" fmla="*/ 1 w 12192000"/>
              <a:gd name="connsiteY15" fmla="*/ 5196250 h 6858002"/>
              <a:gd name="connsiteX16" fmla="*/ 5244354 w 12192000"/>
              <a:gd name="connsiteY16" fmla="*/ 5196250 h 6858002"/>
              <a:gd name="connsiteX17" fmla="*/ 5244354 w 12192000"/>
              <a:gd name="connsiteY17" fmla="*/ 1656834 h 6858002"/>
              <a:gd name="connsiteX18" fmla="*/ 0 w 12192000"/>
              <a:gd name="connsiteY18" fmla="*/ 1656834 h 6858002"/>
              <a:gd name="connsiteX19" fmla="*/ 0 w 12192000"/>
              <a:gd name="connsiteY19" fmla="*/ 1592826 h 6858002"/>
              <a:gd name="connsiteX20" fmla="*/ 5244354 w 12192000"/>
              <a:gd name="connsiteY20" fmla="*/ 1592826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6858002">
                <a:moveTo>
                  <a:pt x="5244354" y="0"/>
                </a:moveTo>
                <a:lnTo>
                  <a:pt x="5308362" y="0"/>
                </a:lnTo>
                <a:lnTo>
                  <a:pt x="5308362" y="1592826"/>
                </a:lnTo>
                <a:lnTo>
                  <a:pt x="12192000" y="1592826"/>
                </a:lnTo>
                <a:lnTo>
                  <a:pt x="12192000" y="1656834"/>
                </a:lnTo>
                <a:lnTo>
                  <a:pt x="11204090" y="1656834"/>
                </a:lnTo>
                <a:lnTo>
                  <a:pt x="11204090" y="5196250"/>
                </a:lnTo>
                <a:lnTo>
                  <a:pt x="12192000" y="5196250"/>
                </a:lnTo>
                <a:lnTo>
                  <a:pt x="12192000" y="5260258"/>
                </a:lnTo>
                <a:lnTo>
                  <a:pt x="11204090" y="5260258"/>
                </a:lnTo>
                <a:lnTo>
                  <a:pt x="5308362" y="5260258"/>
                </a:lnTo>
                <a:lnTo>
                  <a:pt x="5308362" y="6858002"/>
                </a:lnTo>
                <a:lnTo>
                  <a:pt x="5244354" y="6858002"/>
                </a:lnTo>
                <a:lnTo>
                  <a:pt x="5244354" y="5260258"/>
                </a:lnTo>
                <a:lnTo>
                  <a:pt x="1" y="5260258"/>
                </a:lnTo>
                <a:lnTo>
                  <a:pt x="1" y="5196250"/>
                </a:lnTo>
                <a:lnTo>
                  <a:pt x="5244354" y="5196250"/>
                </a:lnTo>
                <a:lnTo>
                  <a:pt x="5244354" y="1656834"/>
                </a:lnTo>
                <a:lnTo>
                  <a:pt x="0" y="1656834"/>
                </a:lnTo>
                <a:lnTo>
                  <a:pt x="0" y="1592826"/>
                </a:lnTo>
                <a:lnTo>
                  <a:pt x="5244354" y="1592826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D960F-69B6-4D44-AB3D-BA2A715CD790}"/>
              </a:ext>
            </a:extLst>
          </p:cNvPr>
          <p:cNvSpPr txBox="1"/>
          <p:nvPr/>
        </p:nvSpPr>
        <p:spPr>
          <a:xfrm>
            <a:off x="5305773" y="1782766"/>
            <a:ext cx="5854311" cy="28799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Faculty Senate Athletics Committee</a:t>
            </a:r>
          </a:p>
          <a:p>
            <a:pPr algn="r"/>
            <a:r>
              <a:rPr lang="en-US"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j-ea"/>
                <a:cs typeface="+mj-cs"/>
              </a:rPr>
              <a:t>Christian Spears</a:t>
            </a:r>
            <a:endParaRPr lang="en-US" sz="2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  <a:ea typeface="+mj-ea"/>
              <a:cs typeface="+mj-cs"/>
            </a:endParaRPr>
          </a:p>
          <a:p>
            <a:pPr algn="r"/>
            <a:r>
              <a:rPr lang="en-US"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j-ea"/>
                <a:cs typeface="+mj-cs"/>
              </a:rPr>
              <a:t>Director of Athletics</a:t>
            </a:r>
            <a:r>
              <a:rPr lang="en-US"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j-ea"/>
                <a:cs typeface="+mj-cs"/>
              </a:rPr>
              <a:t> </a:t>
            </a:r>
          </a:p>
          <a:p>
            <a:pPr algn="r"/>
            <a:endParaRPr lang="en-US" sz="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  <a:ea typeface="+mj-ea"/>
              <a:cs typeface="+mj-cs"/>
            </a:endParaRPr>
          </a:p>
          <a:p>
            <a:pPr algn="r"/>
            <a:endParaRPr lang="en-US" sz="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  <a:ea typeface="+mj-ea"/>
              <a:cs typeface="+mj-cs"/>
            </a:endParaRPr>
          </a:p>
          <a:p>
            <a:pPr algn="r"/>
            <a:r>
              <a:rPr lang="en-US"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j-ea"/>
                <a:cs typeface="+mj-cs"/>
              </a:rPr>
              <a:t>Beatrice Crane</a:t>
            </a:r>
            <a:endParaRPr lang="en-US" sz="2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  <a:ea typeface="+mj-ea"/>
              <a:cs typeface="+mj-cs"/>
            </a:endParaRPr>
          </a:p>
          <a:p>
            <a:pPr algn="r"/>
            <a:r>
              <a:rPr lang="en-US"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j-ea"/>
                <a:cs typeface="+mj-cs"/>
              </a:rPr>
              <a:t>Senior Associate AD</a:t>
            </a:r>
            <a:endParaRPr lang="en-US" sz="2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8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6DD7858-88E0-756F-70DF-52C3113DC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4455" y="5345979"/>
            <a:ext cx="2282417" cy="151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50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2BB786-E7DB-C900-A5E2-5A9D638F6401}"/>
              </a:ext>
            </a:extLst>
          </p:cNvPr>
          <p:cNvSpPr txBox="1"/>
          <p:nvPr/>
        </p:nvSpPr>
        <p:spPr>
          <a:xfrm>
            <a:off x="3097979" y="300333"/>
            <a:ext cx="2730500" cy="9387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1"/>
              <a:t>May</a:t>
            </a:r>
            <a:endParaRPr lang="en-US" sz="1100"/>
          </a:p>
          <a:p>
            <a:pPr algn="ctr"/>
            <a:r>
              <a:rPr lang="en-US" sz="1100" i="1"/>
              <a:t>Academic &amp; Competitive Excellence</a:t>
            </a:r>
          </a:p>
          <a:p>
            <a:pPr algn="ctr"/>
            <a:r>
              <a:rPr lang="en-US" sz="1100"/>
              <a:t>•Final SBC Standings</a:t>
            </a:r>
          </a:p>
          <a:p>
            <a:pPr algn="ctr"/>
            <a:r>
              <a:rPr lang="en-US" sz="1100"/>
              <a:t>•Academic Review</a:t>
            </a:r>
          </a:p>
          <a:p>
            <a:pPr algn="ctr"/>
            <a:r>
              <a:rPr lang="en-US" sz="1100"/>
              <a:t>•Approved BOG Budget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2C318D-FA9C-4D6A-EA86-CF040F605649}"/>
              </a:ext>
            </a:extLst>
          </p:cNvPr>
          <p:cNvSpPr txBox="1"/>
          <p:nvPr/>
        </p:nvSpPr>
        <p:spPr>
          <a:xfrm>
            <a:off x="8843059" y="300333"/>
            <a:ext cx="2780631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1"/>
              <a:t>October</a:t>
            </a:r>
            <a:endParaRPr lang="en-US" sz="1100"/>
          </a:p>
          <a:p>
            <a:pPr algn="ctr"/>
            <a:r>
              <a:rPr lang="en-US" sz="1100" i="1"/>
              <a:t>Athletics Department Overview</a:t>
            </a:r>
          </a:p>
          <a:p>
            <a:pPr algn="ctr"/>
            <a:r>
              <a:rPr lang="en-US" sz="1100" i="1"/>
              <a:t>•</a:t>
            </a:r>
            <a:r>
              <a:rPr lang="en-US" sz="1100"/>
              <a:t>Review &amp; Renew</a:t>
            </a:r>
            <a:endParaRPr lang="en-US" sz="1100" i="1"/>
          </a:p>
          <a:p>
            <a:pPr algn="ctr"/>
            <a:r>
              <a:rPr lang="en-US" sz="1100"/>
              <a:t>•Organization Chart</a:t>
            </a:r>
          </a:p>
          <a:p>
            <a:pPr algn="ctr"/>
            <a:r>
              <a:rPr lang="en-US" sz="1100"/>
              <a:t>•Campus Collaborations</a:t>
            </a:r>
          </a:p>
          <a:p>
            <a:pPr algn="ctr"/>
            <a:r>
              <a:rPr lang="en-US" sz="1100"/>
              <a:t>•Executive Summary Evaluation Tool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62D9B-120D-4F48-CADD-17702955F662}"/>
              </a:ext>
            </a:extLst>
          </p:cNvPr>
          <p:cNvSpPr txBox="1"/>
          <p:nvPr/>
        </p:nvSpPr>
        <p:spPr>
          <a:xfrm>
            <a:off x="8642531" y="3268123"/>
            <a:ext cx="2981157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1"/>
              <a:t>December</a:t>
            </a:r>
            <a:endParaRPr lang="en-US" sz="1100"/>
          </a:p>
          <a:p>
            <a:pPr algn="ctr"/>
            <a:r>
              <a:rPr lang="en-US" sz="1100" i="1"/>
              <a:t>Extraordinary Student-Athlete Experience</a:t>
            </a:r>
            <a:endParaRPr lang="en-US" sz="1100"/>
          </a:p>
          <a:p>
            <a:pPr algn="ctr"/>
            <a:r>
              <a:rPr lang="en-US" sz="1100" i="1"/>
              <a:t>•</a:t>
            </a:r>
            <a:r>
              <a:rPr lang="en-US" sz="1100"/>
              <a:t>Holistic Student-Athlete Review</a:t>
            </a:r>
          </a:p>
          <a:p>
            <a:pPr algn="ctr"/>
            <a:r>
              <a:rPr lang="en-US" sz="1100"/>
              <a:t>•Student-Athlete Recognition and Achievement</a:t>
            </a:r>
          </a:p>
          <a:p>
            <a:pPr algn="ctr"/>
            <a:r>
              <a:rPr lang="en-US" sz="1100"/>
              <a:t>•Community Service Updates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C88C2D-4222-C11A-778E-E5858E8A68A8}"/>
              </a:ext>
            </a:extLst>
          </p:cNvPr>
          <p:cNvSpPr txBox="1"/>
          <p:nvPr/>
        </p:nvSpPr>
        <p:spPr>
          <a:xfrm>
            <a:off x="2897452" y="3278148"/>
            <a:ext cx="3131552" cy="12772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1"/>
              <a:t>February</a:t>
            </a:r>
            <a:endParaRPr lang="en-US" sz="1100"/>
          </a:p>
          <a:p>
            <a:pPr algn="ctr"/>
            <a:r>
              <a:rPr lang="en-US" sz="1100" i="1"/>
              <a:t>Department Procedures &amp; Institutional Compliance</a:t>
            </a:r>
          </a:p>
          <a:p>
            <a:pPr algn="ctr"/>
            <a:r>
              <a:rPr lang="en-US" sz="1100" i="1"/>
              <a:t>•</a:t>
            </a:r>
            <a:r>
              <a:rPr lang="en-US" sz="1100"/>
              <a:t>Annual Report on Title IX Compliance</a:t>
            </a:r>
          </a:p>
          <a:p>
            <a:pPr algn="ctr"/>
            <a:r>
              <a:rPr lang="en-US" sz="1100"/>
              <a:t>•Report from Faculty Athletics Representative</a:t>
            </a:r>
          </a:p>
          <a:p>
            <a:pPr algn="ctr"/>
            <a:r>
              <a:rPr lang="en-US" sz="1100"/>
              <a:t>•Review of new and updated department procedures</a:t>
            </a: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07C16DBC-B8D1-9940-ED70-F7487E41C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9962" y="4948238"/>
            <a:ext cx="2876550" cy="19145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B0B7C5-0DC3-CFBF-6C94-BB03BD662FD5}"/>
              </a:ext>
            </a:extLst>
          </p:cNvPr>
          <p:cNvSpPr txBox="1"/>
          <p:nvPr/>
        </p:nvSpPr>
        <p:spPr>
          <a:xfrm>
            <a:off x="172452" y="1325478"/>
            <a:ext cx="380598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b="1">
                <a:solidFill>
                  <a:srgbClr val="00B140"/>
                </a:solidFill>
                <a:latin typeface="Lucida Bright"/>
              </a:rPr>
              <a:t>ACTIVITY WHEEL</a:t>
            </a:r>
            <a:endParaRPr lang="en-US" sz="5400" b="1">
              <a:latin typeface="Lucida Brigh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79A15D-3069-0F00-6972-1DB516C8DC3B}"/>
              </a:ext>
            </a:extLst>
          </p:cNvPr>
          <p:cNvSpPr txBox="1"/>
          <p:nvPr/>
        </p:nvSpPr>
        <p:spPr>
          <a:xfrm>
            <a:off x="4097908" y="5262533"/>
            <a:ext cx="3128210" cy="1292662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   Recurring Materials/Items </a:t>
            </a:r>
            <a:endParaRPr lang="en-US" sz="600" b="1" dirty="0"/>
          </a:p>
          <a:p>
            <a:endParaRPr lang="en-US" sz="600" b="1">
              <a:solidFill>
                <a:srgbClr val="000000"/>
              </a:solidFill>
              <a:latin typeface="Aptos"/>
              <a:ea typeface="Calibri Light"/>
              <a:cs typeface="Calibri Light"/>
            </a:endParaRPr>
          </a:p>
          <a:p>
            <a:r>
              <a:rPr lang="en-US" sz="1400" dirty="0">
                <a:solidFill>
                  <a:srgbClr val="000000"/>
                </a:solidFill>
                <a:latin typeface="Aptos"/>
                <a:ea typeface="Calibri Light"/>
                <a:cs typeface="Calibri Light"/>
              </a:rPr>
              <a:t>                 NCAA</a:t>
            </a:r>
            <a:r>
              <a:rPr lang="en-US" sz="1400" dirty="0"/>
              <a:t> Legislative Updates</a:t>
            </a:r>
            <a:endParaRPr lang="en-US" dirty="0"/>
          </a:p>
          <a:p>
            <a:endParaRPr lang="en-US" sz="600"/>
          </a:p>
          <a:p>
            <a:r>
              <a:rPr lang="en-US" sz="1400" dirty="0"/>
              <a:t>                 Athletic Teams Updates </a:t>
            </a:r>
            <a:endParaRPr lang="en-US" sz="600" dirty="0"/>
          </a:p>
          <a:p>
            <a:endParaRPr lang="en-US" sz="600"/>
          </a:p>
          <a:p>
            <a:r>
              <a:rPr lang="en-US" sz="600" dirty="0"/>
              <a:t>     </a:t>
            </a:r>
            <a:r>
              <a:rPr lang="en-US" sz="1400" dirty="0"/>
              <a:t>               Head Coach &amp; Admin Intros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F693529-C764-B82E-91AB-4F093491DCB5}"/>
              </a:ext>
            </a:extLst>
          </p:cNvPr>
          <p:cNvSpPr/>
          <p:nvPr/>
        </p:nvSpPr>
        <p:spPr>
          <a:xfrm>
            <a:off x="4545264" y="5978189"/>
            <a:ext cx="186330" cy="133714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2C18A5E6-F77C-2386-B99A-46DC28B8A28B}"/>
              </a:ext>
            </a:extLst>
          </p:cNvPr>
          <p:cNvSpPr/>
          <p:nvPr/>
        </p:nvSpPr>
        <p:spPr>
          <a:xfrm>
            <a:off x="4545263" y="5667791"/>
            <a:ext cx="186330" cy="133714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A65E66E-6D47-8932-EC37-A0104F4301C4}"/>
              </a:ext>
            </a:extLst>
          </p:cNvPr>
          <p:cNvSpPr/>
          <p:nvPr/>
        </p:nvSpPr>
        <p:spPr>
          <a:xfrm>
            <a:off x="4545264" y="6272712"/>
            <a:ext cx="186330" cy="133714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82BA54-99FA-31A3-675B-ACC74A069321}"/>
              </a:ext>
            </a:extLst>
          </p:cNvPr>
          <p:cNvSpPr/>
          <p:nvPr/>
        </p:nvSpPr>
        <p:spPr>
          <a:xfrm>
            <a:off x="-1" y="3433205"/>
            <a:ext cx="2635626" cy="712838"/>
          </a:xfrm>
          <a:prstGeom prst="rect">
            <a:avLst/>
          </a:prstGeom>
          <a:solidFill>
            <a:srgbClr val="00B1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een circle with white text&#10;&#10;Description automatically generated">
            <a:extLst>
              <a:ext uri="{FF2B5EF4-FFF2-40B4-BE49-F238E27FC236}">
                <a16:creationId xmlns:a16="http://schemas.microsoft.com/office/drawing/2014/main" id="{AD35CD8B-211A-6A8F-4458-2DCBA2D93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033" y="205153"/>
            <a:ext cx="5640704" cy="383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52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F116A7-3979-1202-3A8B-595B124D9AA2}"/>
              </a:ext>
            </a:extLst>
          </p:cNvPr>
          <p:cNvSpPr/>
          <p:nvPr/>
        </p:nvSpPr>
        <p:spPr>
          <a:xfrm>
            <a:off x="1836993" y="538351"/>
            <a:ext cx="8263756" cy="68480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548640">
              <a:spcAft>
                <a:spcPts val="600"/>
              </a:spcAft>
            </a:pPr>
            <a:r>
              <a:rPr lang="en-US" sz="5400" b="1" dirty="0">
                <a:ln w="0"/>
                <a:solidFill>
                  <a:srgbClr val="00B14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Bright"/>
              </a:rPr>
              <a:t>AGENDA </a:t>
            </a:r>
            <a:r>
              <a:rPr lang="en-US" sz="5400" b="1" dirty="0">
                <a:ln w="0"/>
                <a:solidFill>
                  <a:srgbClr val="00B14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/>
              </a:rPr>
              <a:t> </a:t>
            </a:r>
            <a:endParaRPr lang="en-US" sz="2400" b="1">
              <a:ln w="0"/>
              <a:solidFill>
                <a:srgbClr val="00B14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rebuchet MS"/>
              <a:ea typeface="Calibri"/>
              <a:cs typeface="Calibri"/>
            </a:endParaRPr>
          </a:p>
          <a:p>
            <a:pPr defTabSz="548640">
              <a:spcAft>
                <a:spcPts val="600"/>
              </a:spcAft>
            </a:pPr>
            <a:endParaRPr lang="en-US" sz="2400" b="1">
              <a:ln w="0"/>
              <a:solidFill>
                <a:srgbClr val="00B14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ebuchet MS"/>
              <a:ea typeface="+mn-lt"/>
              <a:cs typeface="+mn-lt"/>
            </a:endParaRPr>
          </a:p>
          <a:p>
            <a:pPr defTabSz="548640">
              <a:spcAft>
                <a:spcPts val="600"/>
              </a:spcAft>
            </a:pPr>
            <a:r>
              <a:rPr lang="en-US" sz="28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/>
                <a:ea typeface="+mn-lt"/>
                <a:cs typeface="+mn-lt"/>
              </a:rPr>
              <a:t>Athletics Department Overview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/>
                <a:ea typeface="+mn-lt"/>
                <a:cs typeface="+mn-lt"/>
              </a:rPr>
              <a:t>  </a:t>
            </a:r>
            <a:endParaRPr lang="en-US" sz="600" b="1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rebuchet MS"/>
              <a:ea typeface="+mn-lt"/>
              <a:cs typeface="+mn-lt"/>
            </a:endParaRPr>
          </a:p>
          <a:p>
            <a:pPr defTabSz="548640">
              <a:spcAft>
                <a:spcPts val="600"/>
              </a:spcAft>
            </a:pPr>
            <a:endParaRPr lang="en-US" sz="600" b="1">
              <a:ln w="0"/>
              <a:solidFill>
                <a:srgbClr val="0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rebuchet MS"/>
              <a:ea typeface="+mn-lt"/>
              <a:cs typeface="+mn-lt"/>
            </a:endParaRPr>
          </a:p>
          <a:p>
            <a:pPr lvl="2" defTabSz="548640">
              <a:buFont typeface="Arial"/>
              <a:buChar char="•"/>
            </a:pPr>
            <a:r>
              <a:rPr lang="en-US" sz="2400" b="1" dirty="0">
                <a:ln w="0"/>
                <a:solidFill>
                  <a:srgbClr val="00B14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Lucida Bright"/>
                <a:ea typeface="+mn-lt"/>
                <a:cs typeface="+mn-lt"/>
              </a:rPr>
              <a:t>Review &amp; Renew</a:t>
            </a:r>
            <a:endParaRPr lang="en-US" sz="2400">
              <a:latin typeface="Lucida Bright"/>
              <a:ea typeface="Calibri"/>
              <a:cs typeface="Calibri"/>
            </a:endParaRPr>
          </a:p>
          <a:p>
            <a:pPr lvl="2" defTabSz="548640"/>
            <a:endParaRPr lang="en-US" sz="2400" b="1">
              <a:ln w="0"/>
              <a:solidFill>
                <a:srgbClr val="00B14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Lucida Bright"/>
              <a:ea typeface="+mn-lt"/>
              <a:cs typeface="+mn-lt"/>
            </a:endParaRPr>
          </a:p>
          <a:p>
            <a:pPr lvl="2" defTabSz="548640">
              <a:buFont typeface="Arial"/>
              <a:buChar char="•"/>
            </a:pPr>
            <a:r>
              <a:rPr lang="en-US" sz="2400" b="1" dirty="0">
                <a:ln w="0"/>
                <a:solidFill>
                  <a:srgbClr val="00B14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Lucida Bright"/>
                <a:ea typeface="+mn-lt"/>
                <a:cs typeface="+mn-lt"/>
              </a:rPr>
              <a:t>Athletics Department Organizational Chart</a:t>
            </a:r>
            <a:endParaRPr lang="en-US" sz="2400" b="1">
              <a:ln w="0"/>
              <a:solidFill>
                <a:srgbClr val="00B14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Lucida Bright"/>
              <a:cs typeface="Calibri"/>
            </a:endParaRPr>
          </a:p>
          <a:p>
            <a:pPr lvl="2" defTabSz="548640"/>
            <a:endParaRPr lang="en-US" sz="2400" b="1">
              <a:ln w="0"/>
              <a:solidFill>
                <a:srgbClr val="00B14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Lucida Bright"/>
              <a:ea typeface="+mn-lt"/>
              <a:cs typeface="+mn-lt"/>
            </a:endParaRPr>
          </a:p>
          <a:p>
            <a:pPr lvl="2" defTabSz="548640">
              <a:buFont typeface="Arial"/>
              <a:buChar char="•"/>
            </a:pPr>
            <a:r>
              <a:rPr lang="en-US" sz="2400" b="1" dirty="0">
                <a:ln w="0"/>
                <a:solidFill>
                  <a:srgbClr val="00B14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Lucida Bright"/>
                <a:ea typeface="+mn-lt"/>
                <a:cs typeface="+mn-lt"/>
              </a:rPr>
              <a:t>Campus Collaborations/Centers of Excellence</a:t>
            </a:r>
            <a:endParaRPr lang="en-US" sz="2400" b="1">
              <a:ln w="0"/>
              <a:solidFill>
                <a:srgbClr val="00B14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Lucida Bright"/>
              <a:cs typeface="Calibri"/>
            </a:endParaRPr>
          </a:p>
          <a:p>
            <a:pPr lvl="2" defTabSz="548640"/>
            <a:endParaRPr lang="en-US" sz="2400" b="1">
              <a:ln w="0"/>
              <a:solidFill>
                <a:srgbClr val="00B14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Lucida Bright"/>
              <a:ea typeface="+mn-lt"/>
              <a:cs typeface="+mn-lt"/>
            </a:endParaRPr>
          </a:p>
          <a:p>
            <a:pPr lvl="2" defTabSz="548640">
              <a:buFont typeface="Arial"/>
              <a:buChar char="•"/>
            </a:pPr>
            <a:r>
              <a:rPr lang="en-US" sz="2400" b="1" dirty="0">
                <a:ln w="0"/>
                <a:solidFill>
                  <a:srgbClr val="00B14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Lucida Bright"/>
                <a:ea typeface="+mn-lt"/>
                <a:cs typeface="+mn-lt"/>
              </a:rPr>
              <a:t>Executive Summary Evaluation Tool</a:t>
            </a:r>
            <a:endParaRPr lang="en-US" sz="2400" b="1">
              <a:ln w="0"/>
              <a:solidFill>
                <a:srgbClr val="00B14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Lucida Bright"/>
              <a:cs typeface="Calibri"/>
            </a:endParaRPr>
          </a:p>
          <a:p>
            <a:pPr lvl="2" defTabSz="548640">
              <a:buFont typeface="Arial"/>
              <a:buChar char="•"/>
            </a:pPr>
            <a:endParaRPr lang="en-US" sz="2400" b="1">
              <a:ln w="0"/>
              <a:solidFill>
                <a:srgbClr val="00B14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Lucida Bright"/>
              <a:ea typeface="+mn-lt"/>
              <a:cs typeface="+mn-lt"/>
            </a:endParaRPr>
          </a:p>
          <a:p>
            <a:pPr lvl="2" defTabSz="548640">
              <a:buFont typeface="Arial"/>
              <a:buChar char="•"/>
            </a:pPr>
            <a:r>
              <a:rPr lang="en-US" sz="2400" b="1" dirty="0">
                <a:ln w="0"/>
                <a:solidFill>
                  <a:srgbClr val="00B14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Lucida Bright"/>
                <a:ea typeface="+mn-lt"/>
                <a:cs typeface="+mn-lt"/>
              </a:rPr>
              <a:t>The Game Plan</a:t>
            </a:r>
          </a:p>
          <a:p>
            <a:pPr lvl="2" defTabSz="548640"/>
            <a:endParaRPr lang="en-US" sz="2400" b="1">
              <a:ln w="0"/>
              <a:solidFill>
                <a:srgbClr val="00B14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Lucida Bright"/>
              <a:ea typeface="+mn-lt"/>
              <a:cs typeface="+mn-lt"/>
            </a:endParaRPr>
          </a:p>
          <a:p>
            <a:pPr lvl="2" defTabSz="548640">
              <a:buFont typeface="Arial"/>
              <a:buChar char="•"/>
            </a:pPr>
            <a:r>
              <a:rPr lang="en-US" sz="2400" b="1" dirty="0">
                <a:ln w="0"/>
                <a:solidFill>
                  <a:srgbClr val="00B14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Lucida Bright"/>
                <a:ea typeface="+mn-lt"/>
                <a:cs typeface="+mn-lt"/>
              </a:rPr>
              <a:t>Head Coach &amp; Admin Introductions</a:t>
            </a:r>
          </a:p>
          <a:p>
            <a:pPr marL="800100" lvl="1" indent="-342900" defTabSz="548640">
              <a:spcAft>
                <a:spcPts val="600"/>
              </a:spcAft>
              <a:buFont typeface="Arial"/>
              <a:buChar char="•"/>
            </a:pPr>
            <a:endParaRPr lang="en-US" sz="2000" b="1">
              <a:ln w="0"/>
              <a:solidFill>
                <a:srgbClr val="00B14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Lucida Bright"/>
              <a:ea typeface="+mn-lt"/>
              <a:cs typeface="+mn-lt"/>
            </a:endParaRPr>
          </a:p>
          <a:p>
            <a:pPr lvl="1" defTabSz="548640">
              <a:spcAft>
                <a:spcPts val="600"/>
              </a:spcAft>
            </a:pPr>
            <a:endParaRPr lang="en-US" b="1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rebuchet MS" panose="020B0603020202020204" pitchFamily="34" charset="0"/>
              <a:ea typeface="+mn-lt"/>
              <a:cs typeface="+mn-lt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BFD1383-3C3F-CA53-8766-5D82134EB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1" y="1588745"/>
            <a:ext cx="1704484" cy="4125754"/>
          </a:xfrm>
          <a:prstGeom prst="rect">
            <a:avLst/>
          </a:prstGeom>
        </p:spPr>
      </p:pic>
      <p:pic>
        <p:nvPicPr>
          <p:cNvPr id="8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C6C91FD-0AB1-C232-1E98-30AF1375C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3068" y="4952689"/>
            <a:ext cx="2872352" cy="190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49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03FA4E3-8EFC-1892-D8CA-E37FBC788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579"/>
            <a:ext cx="1885192" cy="46108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F116A7-3979-1202-3A8B-595B124D9AA2}"/>
              </a:ext>
            </a:extLst>
          </p:cNvPr>
          <p:cNvSpPr/>
          <p:nvPr/>
        </p:nvSpPr>
        <p:spPr>
          <a:xfrm>
            <a:off x="4618369" y="-138305"/>
            <a:ext cx="10723262" cy="1261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lt"/>
              <a:cs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 w="0"/>
              <a:solidFill>
                <a:srgbClr val="00B14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  <a:ea typeface="Calibri"/>
              <a:cs typeface="Calibri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600" b="1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ea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E2CE5A-C7A3-6155-2406-2433E91D696A}"/>
              </a:ext>
            </a:extLst>
          </p:cNvPr>
          <p:cNvSpPr/>
          <p:nvPr/>
        </p:nvSpPr>
        <p:spPr>
          <a:xfrm>
            <a:off x="434218" y="154083"/>
            <a:ext cx="10115219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800" b="1">
                <a:ln w="0"/>
                <a:solidFill>
                  <a:srgbClr val="00B14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Lucida Bright"/>
              </a:rPr>
              <a:t>REVIEW AND RENEW</a:t>
            </a:r>
          </a:p>
          <a:p>
            <a:endParaRPr lang="en-US" sz="4800" b="1" u="sng">
              <a:ln w="0"/>
              <a:solidFill>
                <a:srgbClr val="00B1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lt"/>
              <a:cs typeface="+mn-lt"/>
            </a:endParaRPr>
          </a:p>
          <a:p>
            <a:endParaRPr lang="en-US" sz="2400" b="1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A4DE3C-BC9F-F355-14E0-200FF3A44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601" y="826578"/>
            <a:ext cx="5877339" cy="5877339"/>
          </a:xfrm>
          <a:prstGeom prst="rect">
            <a:avLst/>
          </a:prstGeom>
        </p:spPr>
      </p:pic>
      <p:pic>
        <p:nvPicPr>
          <p:cNvPr id="7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BB46CDCB-9B6F-830F-55AE-F8DC960E6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3226" y="4952689"/>
            <a:ext cx="2872352" cy="190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08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F116A7-3979-1202-3A8B-595B124D9AA2}"/>
              </a:ext>
            </a:extLst>
          </p:cNvPr>
          <p:cNvSpPr/>
          <p:nvPr/>
        </p:nvSpPr>
        <p:spPr>
          <a:xfrm>
            <a:off x="4618369" y="-138305"/>
            <a:ext cx="10723262" cy="1261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lt"/>
              <a:cs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 w="0"/>
              <a:solidFill>
                <a:srgbClr val="00B14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  <a:ea typeface="Calibri"/>
              <a:cs typeface="Calibri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600" b="1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ea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E2CE5A-C7A3-6155-2406-2433E91D696A}"/>
              </a:ext>
            </a:extLst>
          </p:cNvPr>
          <p:cNvSpPr/>
          <p:nvPr/>
        </p:nvSpPr>
        <p:spPr>
          <a:xfrm>
            <a:off x="434218" y="154083"/>
            <a:ext cx="11681466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800" b="1">
                <a:ln w="0"/>
                <a:solidFill>
                  <a:srgbClr val="00B14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Lucida Bright"/>
              </a:rPr>
              <a:t>ORGANIZATIONAL CHART</a:t>
            </a:r>
          </a:p>
          <a:p>
            <a:endParaRPr lang="en-US" sz="4800" b="1" u="sng">
              <a:ln w="0"/>
              <a:solidFill>
                <a:srgbClr val="00B1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lt"/>
              <a:cs typeface="+mn-lt"/>
            </a:endParaRPr>
          </a:p>
          <a:p>
            <a:endParaRPr lang="en-US" sz="4800" b="1" u="sng">
              <a:ln w="0"/>
              <a:solidFill>
                <a:srgbClr val="00B1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lt"/>
              <a:cs typeface="+mn-lt"/>
            </a:endParaRPr>
          </a:p>
          <a:p>
            <a:endParaRPr lang="en-US" sz="2400" b="1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A55A8D-4BA2-1904-A347-5171C00E7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77" y="865909"/>
            <a:ext cx="10748293" cy="609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24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03FA4E3-8EFC-1892-D8CA-E37FBC788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579"/>
            <a:ext cx="1885192" cy="46108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F116A7-3979-1202-3A8B-595B124D9AA2}"/>
              </a:ext>
            </a:extLst>
          </p:cNvPr>
          <p:cNvSpPr/>
          <p:nvPr/>
        </p:nvSpPr>
        <p:spPr>
          <a:xfrm>
            <a:off x="4618369" y="-138305"/>
            <a:ext cx="10723262" cy="1261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lt"/>
              <a:cs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 w="0"/>
              <a:solidFill>
                <a:srgbClr val="00B14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  <a:ea typeface="Calibri"/>
              <a:cs typeface="Calibri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600" b="1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ea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E2CE5A-C7A3-6155-2406-2433E91D696A}"/>
              </a:ext>
            </a:extLst>
          </p:cNvPr>
          <p:cNvSpPr/>
          <p:nvPr/>
        </p:nvSpPr>
        <p:spPr>
          <a:xfrm>
            <a:off x="434218" y="154083"/>
            <a:ext cx="11681466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800" b="1">
                <a:ln w="0"/>
                <a:solidFill>
                  <a:srgbClr val="00B14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Lucida Bright"/>
              </a:rPr>
              <a:t>CENTERS FOR EXCELLENCE</a:t>
            </a:r>
          </a:p>
          <a:p>
            <a:endParaRPr lang="en-US" sz="4800" b="1" u="sng">
              <a:ln w="0"/>
              <a:solidFill>
                <a:srgbClr val="00B1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lt"/>
              <a:cs typeface="+mn-lt"/>
            </a:endParaRPr>
          </a:p>
          <a:p>
            <a:endParaRPr lang="en-US" sz="4800" b="1" u="sng">
              <a:ln w="0"/>
              <a:solidFill>
                <a:srgbClr val="00B1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lt"/>
              <a:cs typeface="+mn-lt"/>
            </a:endParaRPr>
          </a:p>
          <a:p>
            <a:endParaRPr lang="en-US" sz="2400" b="1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</p:txBody>
      </p:sp>
      <p:pic>
        <p:nvPicPr>
          <p:cNvPr id="10" name="Picture 9" descr="Marshall Sports Medicine Institute ...">
            <a:extLst>
              <a:ext uri="{FF2B5EF4-FFF2-40B4-BE49-F238E27FC236}">
                <a16:creationId xmlns:a16="http://schemas.microsoft.com/office/drawing/2014/main" id="{ACC2FB29-C5FE-97FD-6B3D-1489E2973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9859" y="1464298"/>
            <a:ext cx="4189380" cy="1020856"/>
          </a:xfrm>
          <a:prstGeom prst="rect">
            <a:avLst/>
          </a:prstGeom>
        </p:spPr>
      </p:pic>
      <p:pic>
        <p:nvPicPr>
          <p:cNvPr id="11" name="Picture 10" descr="A tree with green leaves&#10;&#10;Description automatically generated">
            <a:extLst>
              <a:ext uri="{FF2B5EF4-FFF2-40B4-BE49-F238E27FC236}">
                <a16:creationId xmlns:a16="http://schemas.microsoft.com/office/drawing/2014/main" id="{018437F7-A23E-50EB-30F9-C151CA42F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7804" y="4405519"/>
            <a:ext cx="4183530" cy="990375"/>
          </a:xfrm>
          <a:prstGeom prst="rect">
            <a:avLst/>
          </a:prstGeom>
        </p:spPr>
      </p:pic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0C2F100-DBB1-B698-7CE1-C278B5F05D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7803" y="3880329"/>
            <a:ext cx="4188510" cy="33248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028B293-79D5-DE80-C889-1348FDB01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7804" y="2655614"/>
            <a:ext cx="4188510" cy="1033792"/>
          </a:xfrm>
          <a:prstGeom prst="rect">
            <a:avLst/>
          </a:prstGeom>
        </p:spPr>
      </p:pic>
      <p:pic>
        <p:nvPicPr>
          <p:cNvPr id="14" name="Picture 13" descr="A person wearing a grey shirt&#10;&#10;Description automatically generated">
            <a:extLst>
              <a:ext uri="{FF2B5EF4-FFF2-40B4-BE49-F238E27FC236}">
                <a16:creationId xmlns:a16="http://schemas.microsoft.com/office/drawing/2014/main" id="{852133B5-CAD1-68CB-962B-C970B18146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6863" y="1483771"/>
            <a:ext cx="4178550" cy="9819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0D4C10-C156-CF25-09BE-0B2A10FABFDB}"/>
              </a:ext>
            </a:extLst>
          </p:cNvPr>
          <p:cNvSpPr txBox="1"/>
          <p:nvPr/>
        </p:nvSpPr>
        <p:spPr>
          <a:xfrm>
            <a:off x="1827803" y="1025961"/>
            <a:ext cx="2231215" cy="369332"/>
          </a:xfrm>
          <a:prstGeom prst="rect">
            <a:avLst/>
          </a:prstGeom>
          <a:noFill/>
          <a:effectLst>
            <a:reflection stA="40000" endPos="54000" dist="50800" dir="5400000" sy="-100000" algn="bl" rotWithShape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ea typeface="Calibri"/>
                <a:cs typeface="Calibri"/>
              </a:rPr>
              <a:t>CURRENT</a:t>
            </a:r>
            <a:endParaRPr lang="en-US" b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4CEB73-D88E-200C-6AEE-A6ADF347D9CC}"/>
              </a:ext>
            </a:extLst>
          </p:cNvPr>
          <p:cNvSpPr txBox="1"/>
          <p:nvPr/>
        </p:nvSpPr>
        <p:spPr>
          <a:xfrm>
            <a:off x="7146861" y="1025961"/>
            <a:ext cx="2231215" cy="369332"/>
          </a:xfrm>
          <a:prstGeom prst="rect">
            <a:avLst/>
          </a:prstGeom>
          <a:noFill/>
          <a:effectLst>
            <a:reflection stA="40000" endPos="54000" dist="50800" dir="5400000" sy="-100000" algn="bl" rotWithShape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Calibri"/>
                <a:cs typeface="Calibri"/>
              </a:rPr>
              <a:t>NEXT UP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7" name="Picture 1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95CCFAE-EDD4-1C51-285C-E51EBA2B65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7189" y="2660990"/>
            <a:ext cx="4469032" cy="1023036"/>
          </a:xfrm>
          <a:prstGeom prst="rect">
            <a:avLst/>
          </a:prstGeom>
        </p:spPr>
      </p:pic>
      <p:pic>
        <p:nvPicPr>
          <p:cNvPr id="7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18A8C5EB-1CE2-E1DE-84FB-83B942B660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51176" y="4952689"/>
            <a:ext cx="2872352" cy="190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00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03FA4E3-8EFC-1892-D8CA-E37FBC788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579"/>
            <a:ext cx="1885192" cy="46108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F116A7-3979-1202-3A8B-595B124D9AA2}"/>
              </a:ext>
            </a:extLst>
          </p:cNvPr>
          <p:cNvSpPr/>
          <p:nvPr/>
        </p:nvSpPr>
        <p:spPr>
          <a:xfrm>
            <a:off x="4618369" y="-138305"/>
            <a:ext cx="10723262" cy="1261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lt"/>
              <a:cs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 w="0"/>
              <a:solidFill>
                <a:srgbClr val="00B14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  <a:ea typeface="Calibri"/>
              <a:cs typeface="Calibri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600" b="1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ea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E2CE5A-C7A3-6155-2406-2433E91D696A}"/>
              </a:ext>
            </a:extLst>
          </p:cNvPr>
          <p:cNvSpPr/>
          <p:nvPr/>
        </p:nvSpPr>
        <p:spPr>
          <a:xfrm>
            <a:off x="434218" y="154083"/>
            <a:ext cx="11681466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800" b="1">
                <a:ln w="0"/>
                <a:solidFill>
                  <a:srgbClr val="00B14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Lucida Bright"/>
              </a:rPr>
              <a:t>CAMPUS COLLABORATIONS</a:t>
            </a:r>
          </a:p>
          <a:p>
            <a:endParaRPr lang="en-US" sz="4800" b="1" u="sng">
              <a:ln w="0"/>
              <a:solidFill>
                <a:srgbClr val="00B1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lt"/>
              <a:cs typeface="+mn-lt"/>
            </a:endParaRPr>
          </a:p>
          <a:p>
            <a:endParaRPr lang="en-US" sz="4800" b="1" u="sng">
              <a:ln w="0"/>
              <a:solidFill>
                <a:srgbClr val="00B1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lt"/>
              <a:cs typeface="+mn-lt"/>
            </a:endParaRPr>
          </a:p>
          <a:p>
            <a:endParaRPr lang="en-US" sz="2400" b="1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785A161-976E-ED8D-319F-89A30B3A2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0000" y="-6571"/>
            <a:ext cx="1734721" cy="1149578"/>
          </a:xfrm>
          <a:prstGeom prst="rect">
            <a:avLst/>
          </a:prstGeom>
        </p:spPr>
      </p:pic>
      <p:pic>
        <p:nvPicPr>
          <p:cNvPr id="9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6165E01A-5F2D-2EBB-A622-A01BE162B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9690" y="4952689"/>
            <a:ext cx="2872352" cy="1903471"/>
          </a:xfrm>
          <a:prstGeom prst="rect">
            <a:avLst/>
          </a:prstGeom>
        </p:spPr>
      </p:pic>
      <p:pic>
        <p:nvPicPr>
          <p:cNvPr id="18" name="Picture 17" descr="Hillary Adams, Ed.D., Director of Marshall University's HELP Program">
            <a:extLst>
              <a:ext uri="{FF2B5EF4-FFF2-40B4-BE49-F238E27FC236}">
                <a16:creationId xmlns:a16="http://schemas.microsoft.com/office/drawing/2014/main" id="{EADE3B4C-F083-9368-2A87-E20F3C8197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9063" y="1494395"/>
            <a:ext cx="2800866" cy="35705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E46A56E-916B-31DB-BE15-1BC5393EBBBB}"/>
              </a:ext>
            </a:extLst>
          </p:cNvPr>
          <p:cNvSpPr txBox="1"/>
          <p:nvPr/>
        </p:nvSpPr>
        <p:spPr>
          <a:xfrm>
            <a:off x="8979243" y="2131540"/>
            <a:ext cx="251254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Aptos"/>
              </a:rPr>
              <a:t>HERD </a:t>
            </a:r>
            <a:endParaRPr lang="en-US" sz="4000" b="1">
              <a:solidFill>
                <a:srgbClr val="000000"/>
              </a:solidFill>
              <a:latin typeface="Aptos"/>
            </a:endParaRPr>
          </a:p>
          <a:p>
            <a:r>
              <a:rPr lang="en-US" sz="4000" b="1">
                <a:solidFill>
                  <a:srgbClr val="00B050"/>
                </a:solidFill>
                <a:latin typeface="Aptos"/>
              </a:rPr>
              <a:t>HELP</a:t>
            </a:r>
            <a:endParaRPr lang="en-US" sz="4000" b="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20" name="Picture 19" descr="Image result for marshall university counseling center">
            <a:extLst>
              <a:ext uri="{FF2B5EF4-FFF2-40B4-BE49-F238E27FC236}">
                <a16:creationId xmlns:a16="http://schemas.microsoft.com/office/drawing/2014/main" id="{700A3842-D31C-8970-D006-BA6BB105FA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5326" y="1381124"/>
            <a:ext cx="2713338" cy="291156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79AFB4-D71F-AD84-4EC7-575B2E288C90}"/>
              </a:ext>
            </a:extLst>
          </p:cNvPr>
          <p:cNvSpPr txBox="1"/>
          <p:nvPr/>
        </p:nvSpPr>
        <p:spPr>
          <a:xfrm>
            <a:off x="2809373" y="4383506"/>
            <a:ext cx="270309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00B050"/>
                </a:solidFill>
                <a:cs typeface="Segoe UI"/>
              </a:rPr>
              <a:t>BeHERD</a:t>
            </a:r>
            <a:r>
              <a:rPr lang="en-US" sz="4400" b="1">
                <a:solidFill>
                  <a:srgbClr val="00B050"/>
                </a:solidFill>
                <a:cs typeface="Segoe UI"/>
              </a:rPr>
              <a:t> </a:t>
            </a:r>
            <a:endParaRPr lang="en-US" sz="4400">
              <a:solidFill>
                <a:srgbClr val="000000"/>
              </a:solidFill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98914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03FA4E3-8EFC-1892-D8CA-E37FBC788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579"/>
            <a:ext cx="1885192" cy="46108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BD960F-69B6-4D44-AB3D-BA2A715CD790}"/>
              </a:ext>
            </a:extLst>
          </p:cNvPr>
          <p:cNvSpPr txBox="1"/>
          <p:nvPr/>
        </p:nvSpPr>
        <p:spPr>
          <a:xfrm>
            <a:off x="2954" y="3478"/>
            <a:ext cx="11731491" cy="24006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800" b="1">
                <a:solidFill>
                  <a:srgbClr val="00B1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/>
                <a:ea typeface="Bebas Neue" charset="0"/>
                <a:cs typeface="Bebas Neue" charset="0"/>
              </a:rPr>
              <a:t>EXECUTIVE SUMMARIES/EVALUATION TOOL</a:t>
            </a:r>
          </a:p>
          <a:p>
            <a:pPr algn="l"/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Bebas Neue" charset="0"/>
              <a:cs typeface="Bebas Neue" charset="0"/>
            </a:endParaRPr>
          </a:p>
          <a:p>
            <a:pPr algn="l"/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Bebas Neue" charset="0"/>
              <a:cs typeface="Bebas Neue" charset="0"/>
            </a:endParaRPr>
          </a:p>
          <a:p>
            <a:pPr algn="l"/>
            <a:endParaRPr lang="en-US" sz="2800" b="1">
              <a:solidFill>
                <a:srgbClr val="2B3F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Bebas Neue" charset="0"/>
              <a:cs typeface="Bebas Neue" charset="0"/>
            </a:endParaRPr>
          </a:p>
          <a:p>
            <a:pPr algn="r"/>
            <a:endParaRPr lang="en-US" sz="2800" b="1">
              <a:solidFill>
                <a:srgbClr val="00B1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Bebas Neue" charset="0"/>
              <a:cs typeface="Bebas Neue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C8F3A8-1A25-B3EA-2DBB-1A41FF5C3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154" y="953947"/>
            <a:ext cx="8283933" cy="5727981"/>
          </a:xfrm>
          <a:prstGeom prst="rect">
            <a:avLst/>
          </a:prstGeom>
        </p:spPr>
      </p:pic>
      <p:pic>
        <p:nvPicPr>
          <p:cNvPr id="5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0850EF33-171F-A5F3-C80D-20DBB7C81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9527" y="5560229"/>
            <a:ext cx="2007379" cy="129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45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F116A7-3979-1202-3A8B-595B124D9AA2}"/>
              </a:ext>
            </a:extLst>
          </p:cNvPr>
          <p:cNvSpPr/>
          <p:nvPr/>
        </p:nvSpPr>
        <p:spPr>
          <a:xfrm>
            <a:off x="4618369" y="-138305"/>
            <a:ext cx="10723262" cy="1261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lt"/>
              <a:cs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 w="0"/>
              <a:solidFill>
                <a:srgbClr val="00B14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  <a:ea typeface="Calibri"/>
              <a:cs typeface="Calibri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600" b="1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/>
              <a:ea typeface="+mn-ea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E2CE5A-C7A3-6155-2406-2433E91D696A}"/>
              </a:ext>
            </a:extLst>
          </p:cNvPr>
          <p:cNvSpPr/>
          <p:nvPr/>
        </p:nvSpPr>
        <p:spPr>
          <a:xfrm>
            <a:off x="434218" y="154083"/>
            <a:ext cx="11686446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800" b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Lucida Bright"/>
              </a:rPr>
              <a:t>GAME PLAN </a:t>
            </a:r>
          </a:p>
          <a:p>
            <a:endParaRPr lang="en-US" sz="4800" b="1">
              <a:ln w="0"/>
              <a:solidFill>
                <a:schemeClr val="bg2">
                  <a:lumMod val="76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Franklin Gothic Demi"/>
              <a:ea typeface="Calibri"/>
              <a:cs typeface="Calibri"/>
            </a:endParaRPr>
          </a:p>
          <a:p>
            <a:endParaRPr lang="en-US" sz="4800" b="1" u="sng">
              <a:ln w="0"/>
              <a:solidFill>
                <a:srgbClr val="00B1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+mn-lt"/>
              <a:cs typeface="+mn-lt"/>
            </a:endParaRPr>
          </a:p>
          <a:p>
            <a:endParaRPr lang="en-US" sz="4800" b="1" u="sng">
              <a:ln w="0"/>
              <a:solidFill>
                <a:srgbClr val="00B1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Calibri" panose="020F0502020204030204"/>
              <a:cs typeface="Calibri"/>
            </a:endParaRPr>
          </a:p>
          <a:p>
            <a:endParaRPr lang="en-US" sz="2400" b="1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Calibri" panose="020F0502020204030204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E888453-02F1-F712-5C2C-724E0121CE6F}"/>
                  </a:ext>
                </a:extLst>
              </p14:cNvPr>
              <p14:cNvContentPartPr/>
              <p14:nvPr/>
            </p14:nvContentPartPr>
            <p14:xfrm>
              <a:off x="2293257" y="2097314"/>
              <a:ext cx="18142" cy="18142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E888453-02F1-F712-5C2C-724E0121CE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86157" y="1190214"/>
                <a:ext cx="1814200" cy="18142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841C610-0F1F-2031-78B4-9A2CF7E7D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5324" y="56293"/>
            <a:ext cx="1606260" cy="1071134"/>
          </a:xfrm>
          <a:prstGeom prst="rect">
            <a:avLst/>
          </a:prstGeom>
        </p:spPr>
      </p:pic>
      <p:pic>
        <p:nvPicPr>
          <p:cNvPr id="6" name="Picture 5" descr="A green and black logo&#10;&#10;Description automatically generated">
            <a:extLst>
              <a:ext uri="{FF2B5EF4-FFF2-40B4-BE49-F238E27FC236}">
                <a16:creationId xmlns:a16="http://schemas.microsoft.com/office/drawing/2014/main" id="{6EB3D564-83E4-DD41-A2DD-ACF8EBDF14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0909" y="854381"/>
            <a:ext cx="2933700" cy="5810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71F5D8-8E9A-41F7-D888-E97BFD62291F}"/>
              </a:ext>
            </a:extLst>
          </p:cNvPr>
          <p:cNvSpPr txBox="1"/>
          <p:nvPr/>
        </p:nvSpPr>
        <p:spPr>
          <a:xfrm>
            <a:off x="316493" y="1442943"/>
            <a:ext cx="6973239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4000" b="1">
                <a:ea typeface="Calibri"/>
                <a:cs typeface="Calibri"/>
              </a:rPr>
              <a:t>Championship Pace</a:t>
            </a:r>
          </a:p>
          <a:p>
            <a:pPr marL="285750" indent="-285750">
              <a:buFont typeface="Arial"/>
              <a:buChar char="•"/>
            </a:pPr>
            <a:r>
              <a:rPr lang="en-US" sz="4000" b="1">
                <a:ea typeface="Calibri"/>
                <a:cs typeface="Calibri"/>
              </a:rPr>
              <a:t>Championship Process</a:t>
            </a:r>
          </a:p>
          <a:p>
            <a:pPr marL="285750" indent="-285750">
              <a:buFont typeface="Arial"/>
              <a:buChar char="•"/>
            </a:pPr>
            <a:r>
              <a:rPr lang="en-US" sz="4000" b="1">
                <a:ea typeface="Calibri"/>
                <a:cs typeface="Calibri"/>
              </a:rPr>
              <a:t>Championship Planning</a:t>
            </a:r>
          </a:p>
          <a:p>
            <a:pPr marL="285750" indent="-285750">
              <a:buFont typeface="Arial"/>
              <a:buChar char="•"/>
            </a:pPr>
            <a:r>
              <a:rPr lang="en-US" sz="4000" b="1">
                <a:ea typeface="Calibri"/>
                <a:cs typeface="Calibri"/>
              </a:rPr>
              <a:t>Championship Performance</a:t>
            </a:r>
          </a:p>
          <a:p>
            <a:pPr marL="285750" indent="-285750">
              <a:buFont typeface="Arial"/>
              <a:buChar char="•"/>
            </a:pPr>
            <a:r>
              <a:rPr lang="en-US" sz="4000" b="1">
                <a:ea typeface="Calibri"/>
                <a:cs typeface="Calibri"/>
              </a:rPr>
              <a:t>Championship Pride</a:t>
            </a:r>
          </a:p>
        </p:txBody>
      </p:sp>
    </p:spTree>
    <p:extLst>
      <p:ext uri="{BB962C8B-B14F-4D97-AF65-F5344CB8AC3E}">
        <p14:creationId xmlns:p14="http://schemas.microsoft.com/office/powerpoint/2010/main" val="462225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1ad1a08-38cc-44ff-b912-f8cdc6496bf8" xsi:nil="true"/>
    <lcf76f155ced4ddcb4097134ff3c332f xmlns="e373f2d0-e365-4ada-80a1-6c246c079ce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E55ADB46AD6441987A1FB84314C446" ma:contentTypeVersion="18" ma:contentTypeDescription="Create a new document." ma:contentTypeScope="" ma:versionID="262c082209353b3a43cbe9e8a9c63d8c">
  <xsd:schema xmlns:xsd="http://www.w3.org/2001/XMLSchema" xmlns:xs="http://www.w3.org/2001/XMLSchema" xmlns:p="http://schemas.microsoft.com/office/2006/metadata/properties" xmlns:ns2="e373f2d0-e365-4ada-80a1-6c246c079ceb" xmlns:ns3="11ad1a08-38cc-44ff-b912-f8cdc6496bf8" targetNamespace="http://schemas.microsoft.com/office/2006/metadata/properties" ma:root="true" ma:fieldsID="1c91c4746755c55143b59269da58452d" ns2:_="" ns3:_="">
    <xsd:import namespace="e373f2d0-e365-4ada-80a1-6c246c079ceb"/>
    <xsd:import namespace="11ad1a08-38cc-44ff-b912-f8cdc6496b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73f2d0-e365-4ada-80a1-6c246c079c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8ad7eb7-3fd4-4958-8ee7-698357257d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ad1a08-38cc-44ff-b912-f8cdc6496bf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7e9b95b-d0bf-44f1-90a0-d61bbbdd84a7}" ma:internalName="TaxCatchAll" ma:showField="CatchAllData" ma:web="11ad1a08-38cc-44ff-b912-f8cdc6496b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C96213-1C88-464C-8574-EDDE06E04502}">
  <ds:schemaRefs>
    <ds:schemaRef ds:uri="4c2a3d98-88bf-4f03-85d6-8ef6697eef0b"/>
    <ds:schemaRef ds:uri="6fa47ff1-23da-4137-abcd-70c812f92fd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BB79CD9-8A51-4CA2-AB41-4F48DD9C8F33}"/>
</file>

<file path=customXml/itemProps3.xml><?xml version="1.0" encoding="utf-8"?>
<ds:datastoreItem xmlns:ds="http://schemas.openxmlformats.org/officeDocument/2006/customXml" ds:itemID="{EA33C53C-3F43-4453-93FF-34759EB2EDD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338</Words>
  <Application>Microsoft Office PowerPoint</Application>
  <PresentationFormat>Widescreen</PresentationFormat>
  <Paragraphs>160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Calibri Light</vt:lpstr>
      <vt:lpstr>Californian FB</vt:lpstr>
      <vt:lpstr>Courier New</vt:lpstr>
      <vt:lpstr>Franklin Gothic Demi</vt:lpstr>
      <vt:lpstr>Franklin Gothic Heavy</vt:lpstr>
      <vt:lpstr>Franklin Gothic Medium</vt:lpstr>
      <vt:lpstr>Lucida Bright</vt:lpstr>
      <vt:lpstr>Segoe UI</vt:lpstr>
      <vt:lpstr>Tahoma</vt:lpstr>
      <vt:lpstr>Trebuchet MS</vt:lpstr>
      <vt:lpstr>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Crane-Banford, Beatrice</dc:creator>
  <cp:lastModifiedBy>Steele, David</cp:lastModifiedBy>
  <cp:revision>35</cp:revision>
  <dcterms:created xsi:type="dcterms:W3CDTF">2024-09-03T22:16:57Z</dcterms:created>
  <dcterms:modified xsi:type="dcterms:W3CDTF">2024-10-09T18:21:07Z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0x0101006212A043F511C648BA83F76F17F6DDE1</vt:lpwstr>
  </property>
  <property fmtid="{D5CDD505-2E9C-101B-9397-08002B2CF9AE}" pid="3" name="MediaServiceImageTags">
    <vt:lpwstr/>
  </property>
</Properties>
</file>